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5" r:id="rId2"/>
    <p:sldId id="336" r:id="rId3"/>
    <p:sldId id="337" r:id="rId4"/>
    <p:sldId id="338" r:id="rId5"/>
    <p:sldId id="339" r:id="rId6"/>
    <p:sldId id="341" r:id="rId7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2" autoAdjust="0"/>
    <p:restoredTop sz="94660"/>
  </p:normalViewPr>
  <p:slideViewPr>
    <p:cSldViewPr>
      <p:cViewPr varScale="1">
        <p:scale>
          <a:sx n="61" d="100"/>
          <a:sy n="61" d="100"/>
        </p:scale>
        <p:origin x="1416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59615-DA3E-44D1-9CB8-CFDA569729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08397-2758-4723-81A5-6236EDDA06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990536-D146-4968-9FAF-CF681F470241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5C09DB-6D08-4E40-8FA6-664D10C2C6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0DD086-A2FF-4AAF-BD01-6A942BF70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F14F9-7542-4E77-BDDE-270E9E616E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A9C15-6088-4D18-B399-D558C60DEE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8CF56E-C4A7-4D96-8DA0-0FFF333E2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935E32C0-34C6-465A-925E-267D8CBB0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FA82093-F20E-446B-841E-BEB0345E7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4F2226C9-C511-47D1-964C-C58B80B97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7C8AD1A-FD21-4927-B601-6742D70E93DC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F224A-0AA0-4210-9CBF-41B5D9BE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16AF-8554-441F-AEB1-4838DA4E3A14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688-52DB-4332-AAA6-BB133BC9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6F8A2-3F64-4AD3-9587-1A174B5B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65A0-DA6F-457D-8586-BD2346F451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545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92FF-AE54-4A9D-8A41-9703FD78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4E65C-F63F-495C-B86D-E1EE70D0EE3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E2FB4-D569-4EA3-9D2B-A83E36A3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8421-9679-440C-A7E4-18336B82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5A0F-1846-4AAB-A2FE-34CCCFEB1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4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23DA-17E9-4846-B075-0E8101DE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C6F1-F707-4074-B156-9538E9582E23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CC9D-B311-4A81-9C97-74A747F9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ED54-6D27-4281-8FB9-F4149054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49B4-8FED-416F-A543-84CD2EDCDE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48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AA546-CFEC-4AF5-B2CE-0CE4261B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CAA5-77A5-408B-99DF-E0AA29935AB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ACE8-EF1F-46BB-91AF-989CDF5A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B4D7-134C-4A93-ACAB-0EC09783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2C54-193C-4D6D-9F8F-375185A333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9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CFD28-3490-4E03-9E08-92871299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A0E9-7CB1-4F2B-9F47-BBE4A19EED7C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358B-82AA-4E0D-BB65-8B8492CBF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1761-AD77-4046-B1F3-720BC30F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2B925-AAB7-496A-B706-6CE3EB50E1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95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D1D0C3-46A4-4E10-A1CB-D6175929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D857-9C37-4EEA-81F2-DAF168935A0A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C2AAE0-6D88-483D-BFEC-5736F379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04CBB-F7BB-4E16-9BB7-B09F1A2E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E356-A082-4D86-8340-7CE8493C76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648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1235900-ADD2-4312-B57D-82044489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BEE0-A1C4-44C4-B18C-FBCD966CE151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2F643F-904F-42DB-9210-CA4A35CA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3391B6-34B6-4AD4-A347-22D8CE38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89BD9-AD69-4D98-BA31-7C377A785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5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C7D00C-054F-42F1-BB23-C157C98C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A29F-AC40-4827-847F-5FF5440B1B88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675A45-2017-4435-A401-D5E61BB6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7EADA7-4D88-4832-A4DD-DF726483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BB67-2BE4-409F-823E-E78A8715A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176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831808-C294-4AA3-A3AE-9FE3D6E1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446A-1AEB-47FF-B184-48DDBE5C6442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DE6732-C9E8-4514-BE55-F4870253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825A4E-3E6C-45BE-B3DC-487A8831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E56D-0835-4A36-A02E-F093196F3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5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DFC884-2821-47CB-BA46-F9406E84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2F2B-148D-4E9C-8AFF-0426EB85DB3E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845B7E-C2A9-4290-AD74-AACFCC0A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1B037-AE78-456C-829A-799453F5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2F51-79E7-46A7-9A2A-F1C4C4393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435B52-8A6A-4395-B1EB-9DF4F6D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4745-DEBC-4464-9F09-5E89FA712A40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FFD72C-87A5-4167-B575-C151B1AE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BABAD1-5443-4337-BEF3-67B12307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2048-CB59-4898-B5CE-E832F6F8B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39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973FDD7-AB4B-4467-8206-FE31693F52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C46EFAC-0C1D-46FE-996D-2BBA35294E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FEFD-11AA-4A2B-8E16-40346DFD1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B2956B-C071-4187-8383-009BD87BE2EB}" type="datetimeFigureOut">
              <a:rPr lang="en-GB"/>
              <a:pPr>
                <a:defRPr/>
              </a:pPr>
              <a:t>24/06/2017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8187-5218-4F63-9F6A-3C1E838B0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62AA7-A728-4B18-9620-742DAFFD1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5A66DC-323C-4E15-A47A-52C31016A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9880D-FE2D-4FE9-896D-760D2D9D3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4E25A5-17E0-47C9-B600-87FB938E4BFA}"/>
              </a:ext>
            </a:extLst>
          </p:cNvPr>
          <p:cNvGraphicFramePr>
            <a:graphicFrameLocks noGrp="1"/>
          </p:cNvGraphicFramePr>
          <p:nvPr/>
        </p:nvGraphicFramePr>
        <p:xfrm>
          <a:off x="306388" y="1196975"/>
          <a:ext cx="8531225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3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I’m so confident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- I could explain this to someone else!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I can get to the right answer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but I don’t understand well enough to explain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I understand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some of this but I don’t understand all of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tried hard and I listened but I am finding this challenging. I will make sure that I get help with this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I do not understand any of this yet. There are things I could do to be a better learner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Down Arrow 4">
            <a:extLst>
              <a:ext uri="{FF2B5EF4-FFF2-40B4-BE49-F238E27FC236}">
                <a16:creationId xmlns:a16="http://schemas.microsoft.com/office/drawing/2014/main" id="{73AC5FB9-095B-41D6-9E03-2072F1DB80AB}"/>
              </a:ext>
            </a:extLst>
          </p:cNvPr>
          <p:cNvSpPr/>
          <p:nvPr/>
        </p:nvSpPr>
        <p:spPr>
          <a:xfrm rot="10800000">
            <a:off x="323850" y="1268413"/>
            <a:ext cx="1079500" cy="525621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056" name="TextBox 5">
            <a:extLst>
              <a:ext uri="{FF2B5EF4-FFF2-40B4-BE49-F238E27FC236}">
                <a16:creationId xmlns:a16="http://schemas.microsoft.com/office/drawing/2014/main" id="{490305C5-F9E4-4321-B6EE-D4D2171A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7163"/>
            <a:ext cx="8588375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Colour in the arrow, up to the statement which best describes your current understanding.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7424A9-EE85-4E49-8A5D-71A085072F6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059" name="TextBox 2">
            <a:extLst>
              <a:ext uri="{FF2B5EF4-FFF2-40B4-BE49-F238E27FC236}">
                <a16:creationId xmlns:a16="http://schemas.microsoft.com/office/drawing/2014/main" id="{BDC20790-2E06-4551-9082-B437C5AC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849788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6000"/>
              <a:t>My Favourite MISTAKES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M</a:t>
            </a:r>
            <a:r>
              <a:rPr lang="en-GB" altLang="en-US" sz="3600"/>
              <a:t>eans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I</a:t>
            </a:r>
            <a:r>
              <a:rPr lang="en-GB" altLang="en-US" sz="36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S</a:t>
            </a:r>
            <a:r>
              <a:rPr lang="en-GB" altLang="en-US" sz="3600"/>
              <a:t>tart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T</a:t>
            </a:r>
            <a:r>
              <a:rPr lang="en-GB" altLang="en-US" sz="3600"/>
              <a:t>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A</a:t>
            </a:r>
            <a:r>
              <a:rPr lang="en-GB" altLang="en-US" sz="3600"/>
              <a:t>cquire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K</a:t>
            </a:r>
            <a:r>
              <a:rPr lang="en-GB" altLang="en-US" sz="3600"/>
              <a:t>nowledge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E</a:t>
            </a:r>
            <a:r>
              <a:rPr lang="en-GB" altLang="en-US" sz="3600"/>
              <a:t>xperience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</a:rPr>
              <a:t>S</a:t>
            </a:r>
            <a:r>
              <a:rPr lang="en-GB" altLang="en-US" sz="3600"/>
              <a:t>kills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81AC01D-0F0A-47D4-A351-F3EE4D22A37C}"/>
              </a:ext>
            </a:extLst>
          </p:cNvPr>
          <p:cNvSpPr/>
          <p:nvPr/>
        </p:nvSpPr>
        <p:spPr>
          <a:xfrm>
            <a:off x="3203575" y="1916113"/>
            <a:ext cx="5616575" cy="453707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14AC52CF-A3AA-43D2-8240-768E3DE8E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060575"/>
            <a:ext cx="48244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/>
              <a:t>A mistake that moved my learning on……</a:t>
            </a:r>
          </a:p>
        </p:txBody>
      </p:sp>
      <p:pic>
        <p:nvPicPr>
          <p:cNvPr id="45062" name="Picture 4" descr="C:\Program Files\Microsoft Office\Media\CntCD1\ClipArt2\j0215704.wmf">
            <a:extLst>
              <a:ext uri="{FF2B5EF4-FFF2-40B4-BE49-F238E27FC236}">
                <a16:creationId xmlns:a16="http://schemas.microsoft.com/office/drawing/2014/main" id="{ED2B8134-2889-4E61-BD8A-B91230495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349875"/>
            <a:ext cx="809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BBADA2-860C-4603-B2D4-88CB2D81CF0A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88913"/>
          <a:ext cx="8569325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Tips I would give a friend to solve this problem are .........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I have made a link between this topic and …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To help me move forward, when I got stuck today, I ….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Today I interacted with the teacher by ……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Today I am still unsure about ………………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To fill in this gap I intend to …………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A barrier to my learning today was………..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I will try to overcome this by …..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Today I explained to ……….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effectLst/>
                        </a:rPr>
                        <a:t>how to …………..</a:t>
                      </a:r>
                      <a:endParaRPr lang="en-GB" sz="14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Something I have learnt today about the way I learn is ………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At home, I need to look at ………………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25AA60-98D4-4617-9F11-E483E491446C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88913"/>
          <a:ext cx="8928100" cy="657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429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mindset did I demonstrate?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Mark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each scale with an arrow.</a:t>
                      </a: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16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use whole class discussions / explanations as learning opportunities? (Did I listen? Did I ask questions? Did I contribute answers or make suggestions?)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207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work on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tasks that challenged me?</a:t>
                      </a: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207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Did I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use strategies to ‘un-stick’ myself when I  found the tasks difficult?</a:t>
                      </a: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207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Did I check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my work for mistakes and correct them?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207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Did I</a:t>
                      </a:r>
                      <a:r>
                        <a:rPr lang="en-GB" sz="1800" baseline="0" dirty="0"/>
                        <a:t> put as much effort as I possibly could into the tasks?</a:t>
                      </a:r>
                      <a:endParaRPr lang="en-GB" sz="1800" dirty="0"/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7129" name="Picture 2">
            <a:extLst>
              <a:ext uri="{FF2B5EF4-FFF2-40B4-BE49-F238E27FC236}">
                <a16:creationId xmlns:a16="http://schemas.microsoft.com/office/drawing/2014/main" id="{F9E1F924-C39A-4DB1-A9B7-0D94A0121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3594100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30" name="Picture 3">
            <a:extLst>
              <a:ext uri="{FF2B5EF4-FFF2-40B4-BE49-F238E27FC236}">
                <a16:creationId xmlns:a16="http://schemas.microsoft.com/office/drawing/2014/main" id="{2D04D7BB-A799-4223-8769-EBD99BD4D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4652963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31" name="Picture 4">
            <a:extLst>
              <a:ext uri="{FF2B5EF4-FFF2-40B4-BE49-F238E27FC236}">
                <a16:creationId xmlns:a16="http://schemas.microsoft.com/office/drawing/2014/main" id="{E80ED65B-20E4-4C1A-A245-FAE97248C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5805488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32" name="Picture 6">
            <a:extLst>
              <a:ext uri="{FF2B5EF4-FFF2-40B4-BE49-F238E27FC236}">
                <a16:creationId xmlns:a16="http://schemas.microsoft.com/office/drawing/2014/main" id="{91119827-F9BF-4827-88AA-A41803027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2565400"/>
            <a:ext cx="36036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33" name="Group 35">
            <a:extLst>
              <a:ext uri="{FF2B5EF4-FFF2-40B4-BE49-F238E27FC236}">
                <a16:creationId xmlns:a16="http://schemas.microsoft.com/office/drawing/2014/main" id="{4DBEC703-7407-48B3-B78F-97E01C3ACA35}"/>
              </a:ext>
            </a:extLst>
          </p:cNvPr>
          <p:cNvGrpSpPr>
            <a:grpSpLocks/>
          </p:cNvGrpSpPr>
          <p:nvPr/>
        </p:nvGrpSpPr>
        <p:grpSpPr bwMode="auto">
          <a:xfrm>
            <a:off x="5251450" y="1412875"/>
            <a:ext cx="3600450" cy="619125"/>
            <a:chOff x="611560" y="2608874"/>
            <a:chExt cx="8136906" cy="993309"/>
          </a:xfrm>
        </p:grpSpPr>
        <p:pic>
          <p:nvPicPr>
            <p:cNvPr id="47134" name="Picture 2" descr="http://www.nm.stir.ac.uk/img/site-images/olivers-continuum.gif">
              <a:extLst>
                <a:ext uri="{FF2B5EF4-FFF2-40B4-BE49-F238E27FC236}">
                  <a16:creationId xmlns:a16="http://schemas.microsoft.com/office/drawing/2014/main" id="{5ECD7450-CB52-418B-B39E-ACC972CBDA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145" b="45546"/>
            <a:stretch>
              <a:fillRect/>
            </a:stretch>
          </p:blipFill>
          <p:spPr bwMode="auto">
            <a:xfrm>
              <a:off x="611560" y="2812473"/>
              <a:ext cx="7776859" cy="78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35" name="TextBox 37">
              <a:extLst>
                <a:ext uri="{FF2B5EF4-FFF2-40B4-BE49-F238E27FC236}">
                  <a16:creationId xmlns:a16="http://schemas.microsoft.com/office/drawing/2014/main" id="{EB128BB5-B4A3-4972-8951-F0A40B97C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560" y="2608874"/>
              <a:ext cx="1326760" cy="360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Never</a:t>
              </a:r>
            </a:p>
          </p:txBody>
        </p:sp>
        <p:sp>
          <p:nvSpPr>
            <p:cNvPr id="47136" name="TextBox 38">
              <a:extLst>
                <a:ext uri="{FF2B5EF4-FFF2-40B4-BE49-F238E27FC236}">
                  <a16:creationId xmlns:a16="http://schemas.microsoft.com/office/drawing/2014/main" id="{A5B040AB-7FCC-4818-AE6F-5B4723003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627808"/>
              <a:ext cx="2088510" cy="360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Sometimes</a:t>
              </a:r>
            </a:p>
          </p:txBody>
        </p:sp>
        <p:sp>
          <p:nvSpPr>
            <p:cNvPr id="47137" name="TextBox 39">
              <a:extLst>
                <a:ext uri="{FF2B5EF4-FFF2-40B4-BE49-F238E27FC236}">
                  <a16:creationId xmlns:a16="http://schemas.microsoft.com/office/drawing/2014/main" id="{0A54719D-64C4-4417-AAF2-1257F5976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5363" y="2654657"/>
              <a:ext cx="1503103" cy="360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Always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>
            <a:extLst>
              <a:ext uri="{FF2B5EF4-FFF2-40B4-BE49-F238E27FC236}">
                <a16:creationId xmlns:a16="http://schemas.microsoft.com/office/drawing/2014/main" id="{76FE1480-4EFC-4BDE-8D7E-D26E7F2FC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349375"/>
            <a:ext cx="1295400" cy="566738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AEF5F470-A65E-49AF-894F-16FCF1A0C4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0288" y="2514600"/>
            <a:ext cx="735012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8D4FE7D7-B01B-4643-B0A1-7DF7DA5BA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" y="4208463"/>
            <a:ext cx="590550" cy="51117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CFDB0641-4A42-43F6-8ED0-D9502D31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98513"/>
            <a:ext cx="29337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/>
              <a:t>One question I would like answered…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DA8E7476-8775-4C42-9957-A6BB03E9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06575"/>
            <a:ext cx="24114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/>
              <a:t>Two things I am not sure about yet….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D144FB76-F5AE-47C0-AA8D-F9382F8E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32050"/>
            <a:ext cx="1701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/>
              <a:t>Three things I understand well enough to explain to someone else…</a:t>
            </a:r>
          </a:p>
        </p:txBody>
      </p:sp>
      <p:grpSp>
        <p:nvGrpSpPr>
          <p:cNvPr id="49160" name="Group 2">
            <a:extLst>
              <a:ext uri="{FF2B5EF4-FFF2-40B4-BE49-F238E27FC236}">
                <a16:creationId xmlns:a16="http://schemas.microsoft.com/office/drawing/2014/main" id="{8C3934BC-6263-460E-95F0-74D9EBE06C74}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981075"/>
            <a:ext cx="8096250" cy="5616575"/>
            <a:chOff x="1943100" y="1948249"/>
            <a:chExt cx="6388921" cy="421705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1836415-C344-4B33-80E1-4C6A860FC55F}"/>
                </a:ext>
              </a:extLst>
            </p:cNvPr>
            <p:cNvSpPr/>
            <p:nvPr/>
          </p:nvSpPr>
          <p:spPr>
            <a:xfrm>
              <a:off x="1943100" y="4761208"/>
              <a:ext cx="2124629" cy="1404096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5D4A369-C5E1-451F-9A62-2F6BE47B7EFA}"/>
                </a:ext>
              </a:extLst>
            </p:cNvPr>
            <p:cNvSpPr/>
            <p:nvPr/>
          </p:nvSpPr>
          <p:spPr>
            <a:xfrm>
              <a:off x="4082762" y="4761208"/>
              <a:ext cx="2124629" cy="1404096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AE00002-52FA-4A74-858F-2B7DCA5534BB}"/>
                </a:ext>
              </a:extLst>
            </p:cNvPr>
            <p:cNvSpPr/>
            <p:nvPr/>
          </p:nvSpPr>
          <p:spPr>
            <a:xfrm>
              <a:off x="6207392" y="4761208"/>
              <a:ext cx="2124629" cy="1404096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B2399A6-6F4F-4AD1-B3EF-984650350AC7}"/>
                </a:ext>
              </a:extLst>
            </p:cNvPr>
            <p:cNvSpPr/>
            <p:nvPr/>
          </p:nvSpPr>
          <p:spPr>
            <a:xfrm>
              <a:off x="2986624" y="3352345"/>
              <a:ext cx="2125882" cy="1402904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704642-BAF2-4005-9807-3A33A2262803}"/>
                </a:ext>
              </a:extLst>
            </p:cNvPr>
            <p:cNvSpPr/>
            <p:nvPr/>
          </p:nvSpPr>
          <p:spPr>
            <a:xfrm>
              <a:off x="5145077" y="3358305"/>
              <a:ext cx="2124629" cy="1402903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094690-8D9D-4BC5-8D3C-E42568C55505}"/>
                </a:ext>
              </a:extLst>
            </p:cNvPr>
            <p:cNvSpPr/>
            <p:nvPr/>
          </p:nvSpPr>
          <p:spPr>
            <a:xfrm>
              <a:off x="4109070" y="1948249"/>
              <a:ext cx="2125882" cy="1404096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3083786-F901-4A10-894F-1624A4841F1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162" name="TextBox 3">
            <a:extLst>
              <a:ext uri="{FF2B5EF4-FFF2-40B4-BE49-F238E27FC236}">
                <a16:creationId xmlns:a16="http://schemas.microsoft.com/office/drawing/2014/main" id="{B3E995F5-D9DD-4B44-8DD2-915F0F00A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69863"/>
            <a:ext cx="4260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 u="sng"/>
              <a:t>Progress Pyramid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6F5AAE92-2FDA-4183-BC81-A4AFDF204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940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360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80</cp:revision>
  <cp:lastPrinted>2013-10-22T06:25:17Z</cp:lastPrinted>
  <dcterms:created xsi:type="dcterms:W3CDTF">2013-06-25T14:35:09Z</dcterms:created>
  <dcterms:modified xsi:type="dcterms:W3CDTF">2017-06-24T12:40:40Z</dcterms:modified>
</cp:coreProperties>
</file>