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7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506B0-4371-48B2-B728-DB3470A6E125}" type="datetimeFigureOut">
              <a:rPr lang="en-GB" smtClean="0"/>
              <a:pPr/>
              <a:t>03/07/2022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49E4-0930-4D5D-A39B-1BB493E4B96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7</a:t>
            </a:r>
            <a:r>
              <a:rPr lang="en-GB" sz="3200" baseline="30000" dirty="0"/>
              <a:t>th</a:t>
            </a:r>
            <a:r>
              <a:rPr lang="en-GB" sz="3200" dirty="0"/>
              <a:t> Mixed-attainment Maths Conference</a:t>
            </a:r>
            <a:br>
              <a:rPr lang="en-GB" sz="3200" dirty="0"/>
            </a:br>
            <a:r>
              <a:rPr lang="en-GB" sz="3200" dirty="0"/>
              <a:t>2</a:t>
            </a:r>
            <a:r>
              <a:rPr lang="en-GB" sz="3200" baseline="30000" dirty="0"/>
              <a:t>nd</a:t>
            </a:r>
            <a:r>
              <a:rPr lang="en-GB" sz="3200" dirty="0"/>
              <a:t> July 2022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Exploring rectangles from KS2 to KS4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6552728" cy="3096344"/>
          </a:xfrm>
        </p:spPr>
        <p:txBody>
          <a:bodyPr>
            <a:normAutofit/>
          </a:bodyPr>
          <a:lstStyle/>
          <a:p>
            <a:r>
              <a:rPr lang="en-GB" sz="3200" dirty="0"/>
              <a:t>Compare and contrast differences, in terms of students’ potential involvement with and experience of mathematics, between the tasks that appear on slides 4 to </a:t>
            </a:r>
            <a:r>
              <a:rPr lang="en-GB" sz="3200"/>
              <a:t>8 and slide </a:t>
            </a:r>
            <a:r>
              <a:rPr lang="en-GB" sz="3200" dirty="0"/>
              <a:t>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Creating a class worksheet by the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I had been working with a KS2 class on the basic properties of rectangles concerning length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dirty="0"/>
              <a:t>)</a:t>
            </a:r>
            <a:r>
              <a:rPr lang="en-GB" sz="2400" i="1" dirty="0"/>
              <a:t>,</a:t>
            </a:r>
            <a:r>
              <a:rPr lang="en-GB" sz="2400" dirty="0"/>
              <a:t> height,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dirty="0"/>
              <a:t>) Perimeter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400" dirty="0"/>
              <a:t>) and Area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/>
              <a:t>) of rectangles.</a:t>
            </a:r>
          </a:p>
          <a:p>
            <a:r>
              <a:rPr lang="en-GB" sz="2400" dirty="0"/>
              <a:t>I gave each student a A5 piece of coloured paper and a small amount of Blu-</a:t>
            </a:r>
            <a:r>
              <a:rPr lang="en-GB" sz="2400" dirty="0" err="1"/>
              <a:t>Tac</a:t>
            </a:r>
            <a:endParaRPr lang="en-GB" sz="2400" dirty="0"/>
          </a:p>
          <a:p>
            <a:r>
              <a:rPr lang="en-GB" sz="2400" dirty="0"/>
              <a:t>Their task was to write any two pieces of information, on their piece of paper, about a rectangle they had drawn, together with their initials.</a:t>
            </a:r>
          </a:p>
          <a:p>
            <a:r>
              <a:rPr lang="en-GB" sz="2400" dirty="0"/>
              <a:t>Each child then stuck their piece of paper around the classroom walls.</a:t>
            </a:r>
          </a:p>
          <a:p>
            <a:r>
              <a:rPr lang="en-GB" sz="2400" dirty="0"/>
              <a:t>The students next task was to work out other students’ missing pieces of information.</a:t>
            </a:r>
          </a:p>
          <a:p>
            <a:r>
              <a:rPr lang="en-GB" sz="2400" dirty="0"/>
              <a:t>Thus the ‘worksheet’ belonged to the students... Not to me!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560840" cy="4104456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Please note, the PowerPoint was created for participants attending this workshop; I wrote it for the purpose of considering the importance of finding accessible starting tasks and extendable deepening tasks. 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I have not used the PPT in any lessons I have ever taught in schools. Indeed I rarely, if ever, use PPT as a resource in my teaching </a:t>
            </a:r>
            <a:r>
              <a:rPr lang="en-GB" sz="3200"/>
              <a:t>in schools.</a:t>
            </a:r>
            <a:endParaRPr lang="en-GB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/>
              <a:t>Draw some rectangles, with integer values, so each has a perimeter (P) of 36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Draw some more rectangles whose lengths are not integer values, e.g. 1.5 by 16.5 </a:t>
            </a:r>
          </a:p>
          <a:p>
            <a:r>
              <a:rPr lang="en-GB" sz="2400" dirty="0"/>
              <a:t>Turn your dimensions into co-ordinate pairs</a:t>
            </a:r>
          </a:p>
          <a:p>
            <a:r>
              <a:rPr lang="en-GB" sz="2400" dirty="0"/>
              <a:t>Plot length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/>
              <a:t>against height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/>
          </a:p>
          <a:p>
            <a:r>
              <a:rPr lang="en-GB" sz="2400" dirty="0"/>
              <a:t>What is the equation of the function of this graph?</a:t>
            </a:r>
          </a:p>
          <a:p>
            <a:r>
              <a:rPr lang="en-GB" sz="2400" dirty="0"/>
              <a:t>Calculate the Areas of your collection of rectangles</a:t>
            </a:r>
          </a:p>
          <a:p>
            <a:r>
              <a:rPr lang="en-GB" sz="2400" dirty="0"/>
              <a:t>Draw a graph by plotting length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400" dirty="0"/>
              <a:t>against Area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/>
          </a:p>
          <a:p>
            <a:r>
              <a:rPr lang="en-GB" sz="2400" dirty="0"/>
              <a:t>What is the equation of the function of this graph?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b="1" dirty="0"/>
              <a:t>Draw some rectangles so each </a:t>
            </a:r>
            <a:br>
              <a:rPr lang="en-GB" sz="3200" b="1" dirty="0"/>
            </a:br>
            <a:r>
              <a:rPr lang="en-GB" sz="3200" b="1" dirty="0"/>
              <a:t>has an Area (</a:t>
            </a:r>
            <a:r>
              <a:rPr lang="en-GB" sz="3200" b="1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3200" b="1" dirty="0"/>
              <a:t>of 24 square units.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Draw some more rectangles whose lengths are not integer values, e.g. 1.5 by 16.</a:t>
            </a:r>
          </a:p>
          <a:p>
            <a:r>
              <a:rPr lang="en-GB" sz="2400" dirty="0"/>
              <a:t>Turn the dimensions of your rectangles into co-ordinate pairs</a:t>
            </a:r>
          </a:p>
          <a:p>
            <a:r>
              <a:rPr lang="en-GB" sz="2400" dirty="0"/>
              <a:t>Plot length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GB" sz="2400" dirty="0"/>
              <a:t> against height (</a:t>
            </a:r>
            <a:r>
              <a:rPr lang="en-GB" sz="2400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GB" sz="2400" dirty="0"/>
          </a:p>
          <a:p>
            <a:r>
              <a:rPr lang="en-GB" sz="2400" dirty="0"/>
              <a:t>What is the equation of the function of this graph?</a:t>
            </a:r>
          </a:p>
          <a:p>
            <a:endParaRPr lang="en-GB" sz="2400" dirty="0"/>
          </a:p>
          <a:p>
            <a:r>
              <a:rPr lang="en-GB" sz="2400" dirty="0"/>
              <a:t>Calculate the perimeters of your collection of rectangles</a:t>
            </a:r>
          </a:p>
          <a:p>
            <a:r>
              <a:rPr lang="en-GB" sz="2400" dirty="0"/>
              <a:t>Draw a graph by plotting length against Perimeter</a:t>
            </a:r>
          </a:p>
          <a:p>
            <a:r>
              <a:rPr lang="en-GB" sz="2400" dirty="0"/>
              <a:t>What is the equation of the of the function of this graph?</a:t>
            </a:r>
          </a:p>
          <a:p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A rectangle with dimensions 6 by 3 units has a Perimeter of 18 units and an Area of 18 square units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2808313"/>
          </a:xfrm>
        </p:spPr>
        <p:txBody>
          <a:bodyPr>
            <a:normAutofit lnSpcReduction="10000"/>
          </a:bodyPr>
          <a:lstStyle/>
          <a:p>
            <a:endParaRPr lang="en-GB" sz="2800" dirty="0"/>
          </a:p>
          <a:p>
            <a:r>
              <a:rPr lang="en-GB" sz="2800" dirty="0"/>
              <a:t>The same phenomena occurs with a 4 by 4 rectangle.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Explore the dimensions of a rectangle whose Perimeter is 24 units and whose Area is 24 square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940152" y="1412776"/>
            <a:ext cx="2232248" cy="2170347"/>
            <a:chOff x="2700" y="1980"/>
            <a:chExt cx="3420" cy="3420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700" y="198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4320" y="198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5940" y="198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2700" y="360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4320" y="360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5940" y="360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2700" y="522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4320" y="522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940" y="5220"/>
              <a:ext cx="180" cy="18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99592" y="476672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How many different sizes of squares can be drawn on a square 9-dot grid?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What are their areas?</a:t>
            </a:r>
          </a:p>
          <a:p>
            <a:r>
              <a:rPr lang="en-GB" sz="3200" dirty="0"/>
              <a:t>Explore for 16-dot and 25-dot grids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Two rectangles A and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Rectangle A has twice the Area of rectangle B</a:t>
            </a:r>
          </a:p>
          <a:p>
            <a:pPr>
              <a:buNone/>
            </a:pPr>
            <a:endParaRPr lang="en-GB" sz="2800" dirty="0"/>
          </a:p>
          <a:p>
            <a:r>
              <a:rPr lang="en-GB" sz="2800" dirty="0"/>
              <a:t>Rectangle B has twice the Perimeter of rectangle A</a:t>
            </a:r>
          </a:p>
          <a:p>
            <a:endParaRPr lang="en-GB" sz="2800" dirty="0"/>
          </a:p>
          <a:p>
            <a:r>
              <a:rPr lang="en-GB" sz="2800" dirty="0"/>
              <a:t>Explore...</a:t>
            </a:r>
          </a:p>
          <a:p>
            <a:endParaRPr lang="en-GB" sz="2400" dirty="0"/>
          </a:p>
          <a:p>
            <a:r>
              <a:rPr lang="en-GB" sz="2400" dirty="0"/>
              <a:t>I first met this problem, which was created by Ben </a:t>
            </a:r>
            <a:r>
              <a:rPr lang="en-GB" sz="2400" dirty="0" err="1"/>
              <a:t>Orlin</a:t>
            </a:r>
            <a:r>
              <a:rPr lang="en-GB" sz="2400" dirty="0"/>
              <a:t>, and appears in chapter 2 of: </a:t>
            </a:r>
          </a:p>
          <a:p>
            <a:pPr>
              <a:buNone/>
            </a:pPr>
            <a:r>
              <a:rPr lang="en-GB" sz="2000" dirty="0"/>
              <a:t>Francis Su, (2020) </a:t>
            </a:r>
            <a:r>
              <a:rPr lang="en-GB" sz="2000" i="1" dirty="0"/>
              <a:t>Mathematics for human flourishing</a:t>
            </a:r>
            <a:r>
              <a:rPr lang="en-GB" sz="2000" dirty="0"/>
              <a:t>, Yale University Press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556792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screen"/>
          <a:stretch>
            <a:fillRect/>
          </a:stretch>
        </p:blipFill>
        <p:spPr bwMode="auto">
          <a:xfrm>
            <a:off x="755576" y="1412776"/>
            <a:ext cx="7522343" cy="42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573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The 7th Mixed-attainment Maths Conference 2nd July 2022 </vt:lpstr>
      <vt:lpstr>Creating a class worksheet by the class</vt:lpstr>
      <vt:lpstr>Please note, the PowerPoint was created for participants attending this workshop; I wrote it for the purpose of considering the importance of finding accessible starting tasks and extendable deepening tasks.   I have not used the PPT in any lessons I have ever taught in schools. Indeed I rarely, if ever, use PPT as a resource in my teaching in schools.</vt:lpstr>
      <vt:lpstr>Draw some rectangles, with integer values, so each has a perimeter (P) of 36 units</vt:lpstr>
      <vt:lpstr>Draw some rectangles so each  has an Area (A) of 24 square units.</vt:lpstr>
      <vt:lpstr>A rectangle with dimensions 6 by 3 units has a Perimeter of 18 units and an Area of 18 square units</vt:lpstr>
      <vt:lpstr>PowerPoint Presentation</vt:lpstr>
      <vt:lpstr>Two rectangles A and B</vt:lpstr>
      <vt:lpstr>PowerPoint Presentation</vt:lpstr>
      <vt:lpstr>Compare and contrast differences, in terms of students’ potential involvement with and experience of mathematics, between the tasks that appear on slides 4 to 8 and slide 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7th Mixed-attainment Maths 2nd July 2022</dc:title>
  <dc:creator>Mike</dc:creator>
  <cp:lastModifiedBy>Helen Hindle</cp:lastModifiedBy>
  <cp:revision>27</cp:revision>
  <dcterms:created xsi:type="dcterms:W3CDTF">2022-06-22T10:27:57Z</dcterms:created>
  <dcterms:modified xsi:type="dcterms:W3CDTF">2022-07-03T16:40:50Z</dcterms:modified>
</cp:coreProperties>
</file>