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2"/>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2"/>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2"/>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2"/>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2"/>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2"/>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2"/>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2"/>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2"/>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chemeClr val="accent2"/>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DFF"/>
          </a:solidFill>
        </a:fill>
      </a:tcStyle>
    </a:wholeTbl>
    <a:band2H>
      <a:tcTxStyle/>
      <a:tcStyle>
        <a:tcBdr/>
        <a:fill>
          <a:solidFill>
            <a:srgbClr val="E6EFF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chemeClr val="accent2"/>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2E6E6"/>
          </a:solidFill>
        </a:fill>
      </a:tcStyle>
    </a:wholeTbl>
    <a:band2H>
      <a:tcTxStyle/>
      <a:tcStyle>
        <a:tcBdr/>
        <a:fill>
          <a:solidFill>
            <a:srgbClr val="F1F3F3"/>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chemeClr val="accent2"/>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4D4"/>
          </a:solidFill>
        </a:fill>
      </a:tcStyle>
    </a:wholeTbl>
    <a:band2H>
      <a:tcTxStyle/>
      <a:tcStyle>
        <a:tcBdr/>
        <a:fill>
          <a:solidFill>
            <a:srgbClr val="E6EBEB"/>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chemeClr val="accent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CEC"/>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chemeClr val="accent2"/>
      </a:tcTxStyle>
      <a:tcStyle>
        <a:tcBdr>
          <a:left>
            <a:ln w="12700" cap="flat">
              <a:noFill/>
              <a:miter lim="400000"/>
            </a:ln>
          </a:left>
          <a:right>
            <a:ln w="12700" cap="flat">
              <a:noFill/>
              <a:miter lim="400000"/>
            </a:ln>
          </a:right>
          <a:top>
            <a:ln w="50800" cap="flat">
              <a:solidFill>
                <a:schemeClr val="accent2"/>
              </a:solidFill>
              <a:prstDash val="solid"/>
              <a:round/>
            </a:ln>
          </a:top>
          <a:bottom>
            <a:ln w="25400" cap="flat">
              <a:solidFill>
                <a:schemeClr val="accent2"/>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chemeClr val="accent2"/>
              </a:solidFill>
              <a:prstDash val="solid"/>
              <a:round/>
            </a:ln>
          </a:top>
          <a:bottom>
            <a:ln w="25400" cap="flat">
              <a:solidFill>
                <a:schemeClr val="accent2"/>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chemeClr val="accent2"/>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7D7"/>
          </a:solidFill>
        </a:fill>
      </a:tcStyle>
    </a:wholeTbl>
    <a:band2H>
      <a:tcTxStyle/>
      <a:tcStyle>
        <a:tcBdr/>
        <a:fill>
          <a:solidFill>
            <a:srgbClr val="E6ECEC"/>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firstRow>
  </a:tblStyle>
  <a:tblStyle styleId="{2708684C-4D16-4618-839F-0558EEFCDFE6}" styleName="">
    <a:tblBg/>
    <a:wholeTbl>
      <a:tcTxStyle b="off"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1430"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3" name="Shape 263"/>
          <p:cNvSpPr>
            <a:spLocks noGrp="1" noRot="1" noChangeAspect="1"/>
          </p:cNvSpPr>
          <p:nvPr>
            <p:ph type="sldImg"/>
          </p:nvPr>
        </p:nvSpPr>
        <p:spPr>
          <a:xfrm>
            <a:off x="1143000" y="685800"/>
            <a:ext cx="4572000" cy="3429000"/>
          </a:xfrm>
          <a:prstGeom prst="rect">
            <a:avLst/>
          </a:prstGeom>
        </p:spPr>
        <p:txBody>
          <a:bodyPr/>
          <a:lstStyle/>
          <a:p>
            <a:endParaRPr/>
          </a:p>
        </p:txBody>
      </p:sp>
      <p:sp>
        <p:nvSpPr>
          <p:cNvPr id="264" name="Shape 26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61403694"/>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139" name="Group 139"/>
          <p:cNvGrpSpPr/>
          <p:nvPr/>
        </p:nvGrpSpPr>
        <p:grpSpPr>
          <a:xfrm>
            <a:off x="3175" y="4267199"/>
            <a:ext cx="9140826" cy="2590801"/>
            <a:chOff x="0" y="0"/>
            <a:chExt cx="9140825" cy="2590800"/>
          </a:xfrm>
        </p:grpSpPr>
        <p:sp>
          <p:nvSpPr>
            <p:cNvPr id="76" name="Shape 76"/>
            <p:cNvSpPr/>
            <p:nvPr/>
          </p:nvSpPr>
          <p:spPr>
            <a:xfrm>
              <a:off x="0" y="-1"/>
              <a:ext cx="9140826" cy="2590801"/>
            </a:xfrm>
            <a:prstGeom prst="rect">
              <a:avLst/>
            </a:prstGeom>
            <a:gradFill flip="none" rotWithShape="1">
              <a:gsLst>
                <a:gs pos="0">
                  <a:schemeClr val="accent2">
                    <a:lumOff val="-5019"/>
                  </a:schemeClr>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nvGrpSpPr>
            <p:cNvPr id="88" name="Group 88"/>
            <p:cNvGrpSpPr/>
            <p:nvPr/>
          </p:nvGrpSpPr>
          <p:grpSpPr>
            <a:xfrm>
              <a:off x="5597525" y="1630362"/>
              <a:ext cx="1257300" cy="827089"/>
              <a:chOff x="0" y="0"/>
              <a:chExt cx="1257299" cy="827087"/>
            </a:xfrm>
          </p:grpSpPr>
          <p:sp>
            <p:nvSpPr>
              <p:cNvPr id="77" name="Shape 77"/>
              <p:cNvSpPr/>
              <p:nvPr/>
            </p:nvSpPr>
            <p:spPr>
              <a:xfrm>
                <a:off x="252412" y="150812"/>
                <a:ext cx="844551" cy="519113"/>
              </a:xfrm>
              <a:prstGeom prst="ellipse">
                <a:avLst/>
              </a:prstGeom>
              <a:gradFill flip="none" rotWithShape="1">
                <a:gsLst>
                  <a:gs pos="0">
                    <a:schemeClr val="accent2"/>
                  </a:gs>
                  <a:gs pos="100000">
                    <a:srgbClr val="007474"/>
                  </a:gs>
                </a:gsLst>
                <a:path path="circle">
                  <a:fillToRect l="37721" t="-19636" r="62278" b="119636"/>
                </a:path>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78" name="Shape 78"/>
              <p:cNvSpPr/>
              <p:nvPr/>
            </p:nvSpPr>
            <p:spPr>
              <a:xfrm>
                <a:off x="315912" y="198437"/>
                <a:ext cx="717551" cy="436563"/>
              </a:xfrm>
              <a:prstGeom prst="ellipse">
                <a:avLst/>
              </a:prstGeom>
              <a:gradFill flip="none" rotWithShape="1">
                <a:gsLst>
                  <a:gs pos="0">
                    <a:srgbClr val="007474"/>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79" name="Shape 79"/>
              <p:cNvSpPr/>
              <p:nvPr/>
            </p:nvSpPr>
            <p:spPr>
              <a:xfrm>
                <a:off x="404812" y="249237"/>
                <a:ext cx="546101" cy="328613"/>
              </a:xfrm>
              <a:prstGeom prst="ellipse">
                <a:avLst/>
              </a:pr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80" name="Shape 80"/>
              <p:cNvSpPr/>
              <p:nvPr/>
            </p:nvSpPr>
            <p:spPr>
              <a:xfrm>
                <a:off x="468312" y="287337"/>
                <a:ext cx="415927" cy="252413"/>
              </a:xfrm>
              <a:prstGeom prst="ellipse">
                <a:avLst/>
              </a:prstGeom>
              <a:gradFill flip="none" rotWithShape="1">
                <a:gsLst>
                  <a:gs pos="0">
                    <a:srgbClr val="007C7C"/>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81" name="Shape 81"/>
              <p:cNvSpPr/>
              <p:nvPr/>
            </p:nvSpPr>
            <p:spPr>
              <a:xfrm>
                <a:off x="522287" y="328612"/>
                <a:ext cx="304801" cy="169863"/>
              </a:xfrm>
              <a:prstGeom prst="ellipse">
                <a:avLst/>
              </a:pr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82" name="Shape 82"/>
              <p:cNvSpPr/>
              <p:nvPr/>
            </p:nvSpPr>
            <p:spPr>
              <a:xfrm>
                <a:off x="76200" y="0"/>
                <a:ext cx="608013" cy="255588"/>
              </a:xfrm>
              <a:custGeom>
                <a:avLst/>
                <a:gdLst/>
                <a:ahLst/>
                <a:cxnLst>
                  <a:cxn ang="0">
                    <a:pos x="wd2" y="hd2"/>
                  </a:cxn>
                  <a:cxn ang="5400000">
                    <a:pos x="wd2" y="hd2"/>
                  </a:cxn>
                  <a:cxn ang="10800000">
                    <a:pos x="wd2" y="hd2"/>
                  </a:cxn>
                  <a:cxn ang="16200000">
                    <a:pos x="wd2" y="hd2"/>
                  </a:cxn>
                </a:cxnLst>
                <a:rect l="0" t="0" r="r" b="b"/>
                <a:pathLst>
                  <a:path w="21600" h="21600" extrusionOk="0">
                    <a:moveTo>
                      <a:pt x="21261" y="1610"/>
                    </a:moveTo>
                    <a:lnTo>
                      <a:pt x="14532" y="3220"/>
                    </a:lnTo>
                    <a:lnTo>
                      <a:pt x="8425" y="7245"/>
                    </a:lnTo>
                    <a:lnTo>
                      <a:pt x="5711" y="10330"/>
                    </a:lnTo>
                    <a:lnTo>
                      <a:pt x="3336" y="13550"/>
                    </a:lnTo>
                    <a:lnTo>
                      <a:pt x="1357" y="17575"/>
                    </a:lnTo>
                    <a:lnTo>
                      <a:pt x="0" y="21600"/>
                    </a:lnTo>
                    <a:lnTo>
                      <a:pt x="0" y="18380"/>
                    </a:lnTo>
                    <a:lnTo>
                      <a:pt x="1640" y="14355"/>
                    </a:lnTo>
                    <a:lnTo>
                      <a:pt x="3675" y="11135"/>
                    </a:lnTo>
                    <a:lnTo>
                      <a:pt x="8764" y="4830"/>
                    </a:lnTo>
                    <a:lnTo>
                      <a:pt x="14532" y="1610"/>
                    </a:lnTo>
                    <a:lnTo>
                      <a:pt x="21261" y="0"/>
                    </a:lnTo>
                    <a:lnTo>
                      <a:pt x="21600" y="0"/>
                    </a:lnTo>
                    <a:lnTo>
                      <a:pt x="21600" y="1610"/>
                    </a:lnTo>
                    <a:lnTo>
                      <a:pt x="21261" y="1610"/>
                    </a:lnTo>
                    <a:close/>
                  </a:path>
                </a:pathLst>
              </a:custGeom>
              <a:gradFill flip="none" rotWithShape="1">
                <a:gsLst>
                  <a:gs pos="0">
                    <a:srgbClr val="007878"/>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83" name="Shape 83"/>
              <p:cNvSpPr/>
              <p:nvPr/>
            </p:nvSpPr>
            <p:spPr>
              <a:xfrm>
                <a:off x="266699" y="722312"/>
                <a:ext cx="704851" cy="104776"/>
              </a:xfrm>
              <a:custGeom>
                <a:avLst/>
                <a:gdLst/>
                <a:ahLst/>
                <a:cxnLst>
                  <a:cxn ang="0">
                    <a:pos x="wd2" y="hd2"/>
                  </a:cxn>
                  <a:cxn ang="5400000">
                    <a:pos x="wd2" y="hd2"/>
                  </a:cxn>
                  <a:cxn ang="10800000">
                    <a:pos x="wd2" y="hd2"/>
                  </a:cxn>
                  <a:cxn ang="16200000">
                    <a:pos x="wd2" y="hd2"/>
                  </a:cxn>
                </a:cxnLst>
                <a:rect l="0" t="0" r="r" b="b"/>
                <a:pathLst>
                  <a:path w="21600" h="21600" extrusionOk="0">
                    <a:moveTo>
                      <a:pt x="12531" y="17673"/>
                    </a:moveTo>
                    <a:lnTo>
                      <a:pt x="17212" y="15709"/>
                    </a:lnTo>
                    <a:lnTo>
                      <a:pt x="21600" y="7855"/>
                    </a:lnTo>
                    <a:lnTo>
                      <a:pt x="21600" y="11782"/>
                    </a:lnTo>
                    <a:lnTo>
                      <a:pt x="17212" y="19636"/>
                    </a:lnTo>
                    <a:lnTo>
                      <a:pt x="12531" y="21600"/>
                    </a:lnTo>
                    <a:lnTo>
                      <a:pt x="9069" y="19636"/>
                    </a:lnTo>
                    <a:lnTo>
                      <a:pt x="5851" y="15709"/>
                    </a:lnTo>
                    <a:lnTo>
                      <a:pt x="2926" y="11782"/>
                    </a:lnTo>
                    <a:lnTo>
                      <a:pt x="0" y="3927"/>
                    </a:lnTo>
                    <a:lnTo>
                      <a:pt x="0" y="0"/>
                    </a:lnTo>
                    <a:lnTo>
                      <a:pt x="2633" y="7855"/>
                    </a:lnTo>
                    <a:lnTo>
                      <a:pt x="9069" y="15709"/>
                    </a:lnTo>
                    <a:lnTo>
                      <a:pt x="12531" y="17673"/>
                    </a:lnTo>
                    <a:close/>
                  </a:path>
                </a:pathLst>
              </a:custGeom>
              <a:gradFill flip="none" rotWithShape="1">
                <a:gsLst>
                  <a:gs pos="0">
                    <a:srgbClr val="006C6C"/>
                  </a:gs>
                  <a:gs pos="100000">
                    <a:schemeClr val="accent2"/>
                  </a:gs>
                </a:gsLst>
                <a:lin ang="189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84" name="Shape 84"/>
              <p:cNvSpPr/>
              <p:nvPr/>
            </p:nvSpPr>
            <p:spPr>
              <a:xfrm>
                <a:off x="0" y="303212"/>
                <a:ext cx="141288" cy="342901"/>
              </a:xfrm>
              <a:custGeom>
                <a:avLst/>
                <a:gdLst/>
                <a:ahLst/>
                <a:cxnLst>
                  <a:cxn ang="0">
                    <a:pos x="wd2" y="hd2"/>
                  </a:cxn>
                  <a:cxn ang="5400000">
                    <a:pos x="wd2" y="hd2"/>
                  </a:cxn>
                  <a:cxn ang="10800000">
                    <a:pos x="wd2" y="hd2"/>
                  </a:cxn>
                  <a:cxn ang="16200000">
                    <a:pos x="wd2" y="hd2"/>
                  </a:cxn>
                </a:cxnLst>
                <a:rect l="0" t="0" r="r" b="b"/>
                <a:pathLst>
                  <a:path w="21600" h="21600" extrusionOk="0">
                    <a:moveTo>
                      <a:pt x="2912" y="6600"/>
                    </a:moveTo>
                    <a:lnTo>
                      <a:pt x="4369" y="10800"/>
                    </a:lnTo>
                    <a:lnTo>
                      <a:pt x="8737" y="14400"/>
                    </a:lnTo>
                    <a:lnTo>
                      <a:pt x="14562" y="18000"/>
                    </a:lnTo>
                    <a:lnTo>
                      <a:pt x="21600" y="21600"/>
                    </a:lnTo>
                    <a:lnTo>
                      <a:pt x="17474" y="21600"/>
                    </a:lnTo>
                    <a:lnTo>
                      <a:pt x="10193" y="18000"/>
                    </a:lnTo>
                    <a:lnTo>
                      <a:pt x="4369" y="14400"/>
                    </a:lnTo>
                    <a:lnTo>
                      <a:pt x="1456" y="10800"/>
                    </a:lnTo>
                    <a:lnTo>
                      <a:pt x="0" y="6600"/>
                    </a:lnTo>
                    <a:lnTo>
                      <a:pt x="0" y="3000"/>
                    </a:lnTo>
                    <a:lnTo>
                      <a:pt x="2912" y="0"/>
                    </a:lnTo>
                    <a:lnTo>
                      <a:pt x="7281" y="0"/>
                    </a:lnTo>
                    <a:lnTo>
                      <a:pt x="4369" y="3000"/>
                    </a:lnTo>
                    <a:lnTo>
                      <a:pt x="2912" y="6600"/>
                    </a:lnTo>
                    <a:close/>
                  </a:path>
                </a:pathLst>
              </a:custGeom>
              <a:gradFill flip="none" rotWithShape="1">
                <a:gsLst>
                  <a:gs pos="0">
                    <a:schemeClr val="accent2"/>
                  </a:gs>
                  <a:gs pos="100000">
                    <a:srgbClr val="007070"/>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85" name="Shape 85"/>
              <p:cNvSpPr/>
              <p:nvPr/>
            </p:nvSpPr>
            <p:spPr>
              <a:xfrm>
                <a:off x="66674" y="47625"/>
                <a:ext cx="1190627" cy="731838"/>
              </a:xfrm>
              <a:custGeom>
                <a:avLst/>
                <a:gdLst/>
                <a:ahLst/>
                <a:cxnLst>
                  <a:cxn ang="0">
                    <a:pos x="wd2" y="hd2"/>
                  </a:cxn>
                  <a:cxn ang="5400000">
                    <a:pos x="wd2" y="hd2"/>
                  </a:cxn>
                  <a:cxn ang="10800000">
                    <a:pos x="wd2" y="hd2"/>
                  </a:cxn>
                  <a:cxn ang="16200000">
                    <a:pos x="wd2" y="hd2"/>
                  </a:cxn>
                </a:cxnLst>
                <a:rect l="0" t="0" r="r" b="b"/>
                <a:pathLst>
                  <a:path w="21600" h="21600" extrusionOk="0">
                    <a:moveTo>
                      <a:pt x="11046" y="20757"/>
                    </a:moveTo>
                    <a:lnTo>
                      <a:pt x="8993" y="20475"/>
                    </a:lnTo>
                    <a:lnTo>
                      <a:pt x="7084" y="19913"/>
                    </a:lnTo>
                    <a:lnTo>
                      <a:pt x="5349" y="19070"/>
                    </a:lnTo>
                    <a:lnTo>
                      <a:pt x="3788" y="17945"/>
                    </a:lnTo>
                    <a:lnTo>
                      <a:pt x="2400" y="16259"/>
                    </a:lnTo>
                    <a:lnTo>
                      <a:pt x="1533" y="14572"/>
                    </a:lnTo>
                    <a:lnTo>
                      <a:pt x="867" y="12604"/>
                    </a:lnTo>
                    <a:lnTo>
                      <a:pt x="694" y="10636"/>
                    </a:lnTo>
                    <a:lnTo>
                      <a:pt x="867" y="8668"/>
                    </a:lnTo>
                    <a:lnTo>
                      <a:pt x="1533" y="6700"/>
                    </a:lnTo>
                    <a:lnTo>
                      <a:pt x="2400" y="5013"/>
                    </a:lnTo>
                    <a:lnTo>
                      <a:pt x="3788" y="3608"/>
                    </a:lnTo>
                    <a:lnTo>
                      <a:pt x="5349" y="2202"/>
                    </a:lnTo>
                    <a:lnTo>
                      <a:pt x="7084" y="1406"/>
                    </a:lnTo>
                    <a:lnTo>
                      <a:pt x="8993" y="843"/>
                    </a:lnTo>
                    <a:lnTo>
                      <a:pt x="11046" y="562"/>
                    </a:lnTo>
                    <a:lnTo>
                      <a:pt x="13822" y="843"/>
                    </a:lnTo>
                    <a:lnTo>
                      <a:pt x="16251" y="1921"/>
                    </a:lnTo>
                    <a:lnTo>
                      <a:pt x="16251" y="1406"/>
                    </a:lnTo>
                    <a:lnTo>
                      <a:pt x="13822" y="281"/>
                    </a:lnTo>
                    <a:lnTo>
                      <a:pt x="11046" y="0"/>
                    </a:lnTo>
                    <a:lnTo>
                      <a:pt x="8819" y="281"/>
                    </a:lnTo>
                    <a:lnTo>
                      <a:pt x="6737" y="843"/>
                    </a:lnTo>
                    <a:lnTo>
                      <a:pt x="4829" y="1921"/>
                    </a:lnTo>
                    <a:lnTo>
                      <a:pt x="3267" y="3046"/>
                    </a:lnTo>
                    <a:lnTo>
                      <a:pt x="1880" y="4732"/>
                    </a:lnTo>
                    <a:lnTo>
                      <a:pt x="867" y="6419"/>
                    </a:lnTo>
                    <a:lnTo>
                      <a:pt x="173" y="8387"/>
                    </a:lnTo>
                    <a:lnTo>
                      <a:pt x="0" y="10636"/>
                    </a:lnTo>
                    <a:lnTo>
                      <a:pt x="173" y="12885"/>
                    </a:lnTo>
                    <a:lnTo>
                      <a:pt x="867" y="14853"/>
                    </a:lnTo>
                    <a:lnTo>
                      <a:pt x="1880" y="16821"/>
                    </a:lnTo>
                    <a:lnTo>
                      <a:pt x="3267" y="18508"/>
                    </a:lnTo>
                    <a:lnTo>
                      <a:pt x="4829" y="19632"/>
                    </a:lnTo>
                    <a:lnTo>
                      <a:pt x="6737" y="20757"/>
                    </a:lnTo>
                    <a:lnTo>
                      <a:pt x="8819" y="21319"/>
                    </a:lnTo>
                    <a:lnTo>
                      <a:pt x="11046" y="21600"/>
                    </a:lnTo>
                    <a:lnTo>
                      <a:pt x="12954" y="21319"/>
                    </a:lnTo>
                    <a:lnTo>
                      <a:pt x="14689" y="21038"/>
                    </a:lnTo>
                    <a:lnTo>
                      <a:pt x="17610" y="19351"/>
                    </a:lnTo>
                    <a:lnTo>
                      <a:pt x="18998" y="18226"/>
                    </a:lnTo>
                    <a:lnTo>
                      <a:pt x="20039" y="16821"/>
                    </a:lnTo>
                    <a:lnTo>
                      <a:pt x="20906" y="15415"/>
                    </a:lnTo>
                    <a:lnTo>
                      <a:pt x="21600" y="13728"/>
                    </a:lnTo>
                    <a:lnTo>
                      <a:pt x="21427" y="13447"/>
                    </a:lnTo>
                    <a:lnTo>
                      <a:pt x="21080" y="13166"/>
                    </a:lnTo>
                    <a:lnTo>
                      <a:pt x="20559" y="14853"/>
                    </a:lnTo>
                    <a:lnTo>
                      <a:pt x="19692" y="16259"/>
                    </a:lnTo>
                    <a:lnTo>
                      <a:pt x="18651" y="17664"/>
                    </a:lnTo>
                    <a:lnTo>
                      <a:pt x="17465" y="18789"/>
                    </a:lnTo>
                    <a:lnTo>
                      <a:pt x="14516" y="20194"/>
                    </a:lnTo>
                    <a:lnTo>
                      <a:pt x="12781" y="20757"/>
                    </a:lnTo>
                    <a:lnTo>
                      <a:pt x="11046" y="20757"/>
                    </a:lnTo>
                    <a:close/>
                  </a:path>
                </a:pathLst>
              </a:custGeom>
              <a:gradFill flip="none" rotWithShape="1">
                <a:gsLst>
                  <a:gs pos="0">
                    <a:schemeClr val="accent2"/>
                  </a:gs>
                  <a:gs pos="100000">
                    <a:srgbClr val="007474"/>
                  </a:gs>
                </a:gsLst>
                <a:path path="circle">
                  <a:fillToRect l="37721" t="-19636" r="62278" b="119636"/>
                </a:path>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86" name="Shape 86"/>
              <p:cNvSpPr/>
              <p:nvPr/>
            </p:nvSpPr>
            <p:spPr>
              <a:xfrm>
                <a:off x="809625" y="9525"/>
                <a:ext cx="152401" cy="476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8640"/>
                    </a:lnTo>
                    <a:lnTo>
                      <a:pt x="10800" y="12960"/>
                    </a:lnTo>
                    <a:lnTo>
                      <a:pt x="21600" y="21600"/>
                    </a:lnTo>
                    <a:lnTo>
                      <a:pt x="21600" y="12960"/>
                    </a:lnTo>
                    <a:lnTo>
                      <a:pt x="10800" y="8640"/>
                    </a:lnTo>
                    <a:lnTo>
                      <a:pt x="0" y="0"/>
                    </a:lnTo>
                    <a:close/>
                  </a:path>
                </a:pathLst>
              </a:custGeom>
              <a:gradFill flip="none" rotWithShape="1">
                <a:gsLst>
                  <a:gs pos="0">
                    <a:schemeClr val="accent2"/>
                  </a:gs>
                  <a:gs pos="100000">
                    <a:srgbClr val="007070"/>
                  </a:gs>
                </a:gsLst>
                <a:lin ang="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87" name="Shape 87"/>
              <p:cNvSpPr/>
              <p:nvPr/>
            </p:nvSpPr>
            <p:spPr>
              <a:xfrm>
                <a:off x="608012" y="369887"/>
                <a:ext cx="133351" cy="84139"/>
              </a:xfrm>
              <a:prstGeom prst="ellipse">
                <a:avLst/>
              </a:prstGeom>
              <a:gradFill flip="none" rotWithShape="1">
                <a:gsLst>
                  <a:gs pos="0">
                    <a:srgbClr val="007878"/>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grpSp>
          <p:nvGrpSpPr>
            <p:cNvPr id="107" name="Group 107"/>
            <p:cNvGrpSpPr/>
            <p:nvPr/>
          </p:nvGrpSpPr>
          <p:grpSpPr>
            <a:xfrm>
              <a:off x="2816225" y="1497012"/>
              <a:ext cx="2581276" cy="1084264"/>
              <a:chOff x="0" y="0"/>
              <a:chExt cx="2581274" cy="1084262"/>
            </a:xfrm>
          </p:grpSpPr>
          <p:sp>
            <p:nvSpPr>
              <p:cNvPr id="89" name="Shape 89"/>
              <p:cNvSpPr/>
              <p:nvPr/>
            </p:nvSpPr>
            <p:spPr>
              <a:xfrm>
                <a:off x="781050" y="481012"/>
                <a:ext cx="1012826" cy="598489"/>
              </a:xfrm>
              <a:prstGeom prst="ellipse">
                <a:avLst/>
              </a:prstGeom>
              <a:gradFill flip="none" rotWithShape="1">
                <a:gsLst>
                  <a:gs pos="0">
                    <a:srgbClr val="007070"/>
                  </a:gs>
                  <a:gs pos="100000">
                    <a:schemeClr val="accent2"/>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90" name="Shape 90"/>
              <p:cNvSpPr/>
              <p:nvPr/>
            </p:nvSpPr>
            <p:spPr>
              <a:xfrm>
                <a:off x="854074" y="519112"/>
                <a:ext cx="862014" cy="527051"/>
              </a:xfrm>
              <a:prstGeom prst="ellipse">
                <a:avLst/>
              </a:prstGeom>
              <a:gradFill flip="none" rotWithShape="1">
                <a:gsLst>
                  <a:gs pos="0">
                    <a:schemeClr val="accent2"/>
                  </a:gs>
                  <a:gs pos="100000">
                    <a:srgbClr val="007070"/>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91" name="Shape 91"/>
              <p:cNvSpPr/>
              <p:nvPr/>
            </p:nvSpPr>
            <p:spPr>
              <a:xfrm>
                <a:off x="896937" y="552449"/>
                <a:ext cx="795339" cy="474664"/>
              </a:xfrm>
              <a:prstGeom prst="ellipse">
                <a:avLst/>
              </a:prstGeom>
              <a:gradFill flip="none" rotWithShape="1">
                <a:gsLst>
                  <a:gs pos="0">
                    <a:srgbClr val="007474"/>
                  </a:gs>
                  <a:gs pos="100000">
                    <a:schemeClr val="accent2"/>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92" name="Shape 92"/>
              <p:cNvSpPr/>
              <p:nvPr/>
            </p:nvSpPr>
            <p:spPr>
              <a:xfrm>
                <a:off x="939800" y="581024"/>
                <a:ext cx="704850" cy="409578"/>
              </a:xfrm>
              <a:prstGeom prst="ellipse">
                <a:avLst/>
              </a:prstGeom>
              <a:gradFill flip="none" rotWithShape="1">
                <a:gsLst>
                  <a:gs pos="0">
                    <a:srgbClr val="007070"/>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93" name="Shape 93"/>
              <p:cNvSpPr/>
              <p:nvPr/>
            </p:nvSpPr>
            <p:spPr>
              <a:xfrm>
                <a:off x="966787" y="593725"/>
                <a:ext cx="655639" cy="381000"/>
              </a:xfrm>
              <a:prstGeom prst="ellipse">
                <a:avLst/>
              </a:prstGeom>
              <a:gradFill flip="none" rotWithShape="1">
                <a:gsLst>
                  <a:gs pos="0">
                    <a:srgbClr val="007878"/>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94" name="Shape 94"/>
              <p:cNvSpPr/>
              <p:nvPr/>
            </p:nvSpPr>
            <p:spPr>
              <a:xfrm>
                <a:off x="1049337" y="627062"/>
                <a:ext cx="485777" cy="304801"/>
              </a:xfrm>
              <a:prstGeom prst="ellipse">
                <a:avLst/>
              </a:prstGeom>
              <a:gradFill flip="none" rotWithShape="1">
                <a:gsLst>
                  <a:gs pos="0">
                    <a:srgbClr val="007070"/>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95" name="Shape 95"/>
              <p:cNvSpPr/>
              <p:nvPr/>
            </p:nvSpPr>
            <p:spPr>
              <a:xfrm>
                <a:off x="1111249" y="674687"/>
                <a:ext cx="360364" cy="214313"/>
              </a:xfrm>
              <a:prstGeom prst="ellipse">
                <a:avLst/>
              </a:prstGeom>
              <a:gradFill flip="none" rotWithShape="1">
                <a:gsLst>
                  <a:gs pos="0">
                    <a:schemeClr val="accent2"/>
                  </a:gs>
                  <a:gs pos="100000">
                    <a:srgbClr val="007474"/>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96" name="Shape 96"/>
              <p:cNvSpPr/>
              <p:nvPr/>
            </p:nvSpPr>
            <p:spPr>
              <a:xfrm>
                <a:off x="1216024" y="739775"/>
                <a:ext cx="142878" cy="95250"/>
              </a:xfrm>
              <a:prstGeom prst="ellipse">
                <a:avLst/>
              </a:prstGeom>
              <a:gradFill flip="none" rotWithShape="1">
                <a:gsLst>
                  <a:gs pos="0">
                    <a:schemeClr val="accent2"/>
                  </a:gs>
                  <a:gs pos="100000">
                    <a:srgbClr val="007474"/>
                  </a:gs>
                </a:gsLst>
                <a:lin ang="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97" name="Shape 97"/>
              <p:cNvSpPr/>
              <p:nvPr/>
            </p:nvSpPr>
            <p:spPr>
              <a:xfrm>
                <a:off x="1284287" y="303212"/>
                <a:ext cx="712789" cy="295276"/>
              </a:xfrm>
              <a:custGeom>
                <a:avLst/>
                <a:gdLst/>
                <a:ahLst/>
                <a:cxnLst>
                  <a:cxn ang="0">
                    <a:pos x="wd2" y="hd2"/>
                  </a:cxn>
                  <a:cxn ang="5400000">
                    <a:pos x="wd2" y="hd2"/>
                  </a:cxn>
                  <a:cxn ang="10800000">
                    <a:pos x="wd2" y="hd2"/>
                  </a:cxn>
                  <a:cxn ang="16200000">
                    <a:pos x="wd2" y="hd2"/>
                  </a:cxn>
                </a:cxnLst>
                <a:rect l="0" t="0" r="r" b="b"/>
                <a:pathLst>
                  <a:path w="21600" h="21600" extrusionOk="0">
                    <a:moveTo>
                      <a:pt x="289" y="697"/>
                    </a:moveTo>
                    <a:lnTo>
                      <a:pt x="7232" y="2090"/>
                    </a:lnTo>
                    <a:lnTo>
                      <a:pt x="10366" y="4181"/>
                    </a:lnTo>
                    <a:lnTo>
                      <a:pt x="13259" y="6968"/>
                    </a:lnTo>
                    <a:lnTo>
                      <a:pt x="15862" y="9755"/>
                    </a:lnTo>
                    <a:lnTo>
                      <a:pt x="18177" y="13239"/>
                    </a:lnTo>
                    <a:lnTo>
                      <a:pt x="20202" y="17419"/>
                    </a:lnTo>
                    <a:lnTo>
                      <a:pt x="21600" y="21600"/>
                    </a:lnTo>
                    <a:lnTo>
                      <a:pt x="21600" y="18813"/>
                    </a:lnTo>
                    <a:lnTo>
                      <a:pt x="19912" y="14632"/>
                    </a:lnTo>
                    <a:lnTo>
                      <a:pt x="17887" y="11148"/>
                    </a:lnTo>
                    <a:lnTo>
                      <a:pt x="15573" y="7665"/>
                    </a:lnTo>
                    <a:lnTo>
                      <a:pt x="12970" y="5574"/>
                    </a:lnTo>
                    <a:lnTo>
                      <a:pt x="6943" y="1394"/>
                    </a:lnTo>
                    <a:lnTo>
                      <a:pt x="3761" y="697"/>
                    </a:lnTo>
                    <a:lnTo>
                      <a:pt x="289" y="0"/>
                    </a:lnTo>
                    <a:lnTo>
                      <a:pt x="0" y="0"/>
                    </a:lnTo>
                    <a:lnTo>
                      <a:pt x="0" y="697"/>
                    </a:lnTo>
                    <a:lnTo>
                      <a:pt x="289" y="697"/>
                    </a:lnTo>
                    <a:close/>
                  </a:path>
                </a:pathLst>
              </a:custGeom>
              <a:gradFill flip="none" rotWithShape="1">
                <a:gsLst>
                  <a:gs pos="0">
                    <a:srgbClr val="007474"/>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98" name="Shape 98"/>
              <p:cNvSpPr/>
              <p:nvPr/>
            </p:nvSpPr>
            <p:spPr>
              <a:xfrm>
                <a:off x="581024" y="350837"/>
                <a:ext cx="1416051" cy="733426"/>
              </a:xfrm>
              <a:custGeom>
                <a:avLst/>
                <a:gdLst/>
                <a:ahLst/>
                <a:cxnLst>
                  <a:cxn ang="0">
                    <a:pos x="wd2" y="hd2"/>
                  </a:cxn>
                  <a:cxn ang="5400000">
                    <a:pos x="wd2" y="hd2"/>
                  </a:cxn>
                  <a:cxn ang="10800000">
                    <a:pos x="wd2" y="hd2"/>
                  </a:cxn>
                  <a:cxn ang="16200000">
                    <a:pos x="wd2" y="hd2"/>
                  </a:cxn>
                </a:cxnLst>
                <a:rect l="0" t="0" r="r" b="b"/>
                <a:pathLst>
                  <a:path w="21600" h="21600" extrusionOk="0">
                    <a:moveTo>
                      <a:pt x="558" y="12904"/>
                    </a:moveTo>
                    <a:lnTo>
                      <a:pt x="704" y="10379"/>
                    </a:lnTo>
                    <a:lnTo>
                      <a:pt x="1432" y="8135"/>
                    </a:lnTo>
                    <a:lnTo>
                      <a:pt x="2306" y="6171"/>
                    </a:lnTo>
                    <a:lnTo>
                      <a:pt x="3616" y="4488"/>
                    </a:lnTo>
                    <a:lnTo>
                      <a:pt x="5072" y="2805"/>
                    </a:lnTo>
                    <a:lnTo>
                      <a:pt x="6820" y="1683"/>
                    </a:lnTo>
                    <a:lnTo>
                      <a:pt x="8834" y="1122"/>
                    </a:lnTo>
                    <a:lnTo>
                      <a:pt x="10873" y="842"/>
                    </a:lnTo>
                    <a:lnTo>
                      <a:pt x="12911" y="1122"/>
                    </a:lnTo>
                    <a:lnTo>
                      <a:pt x="14780" y="1683"/>
                    </a:lnTo>
                    <a:lnTo>
                      <a:pt x="16528" y="2805"/>
                    </a:lnTo>
                    <a:lnTo>
                      <a:pt x="17984" y="4488"/>
                    </a:lnTo>
                    <a:lnTo>
                      <a:pt x="19294" y="6171"/>
                    </a:lnTo>
                    <a:lnTo>
                      <a:pt x="20168" y="8135"/>
                    </a:lnTo>
                    <a:lnTo>
                      <a:pt x="20896" y="10379"/>
                    </a:lnTo>
                    <a:lnTo>
                      <a:pt x="21042" y="12904"/>
                    </a:lnTo>
                    <a:lnTo>
                      <a:pt x="20751" y="15429"/>
                    </a:lnTo>
                    <a:lnTo>
                      <a:pt x="20168" y="17673"/>
                    </a:lnTo>
                    <a:lnTo>
                      <a:pt x="19003" y="19917"/>
                    </a:lnTo>
                    <a:lnTo>
                      <a:pt x="17547" y="21600"/>
                    </a:lnTo>
                    <a:lnTo>
                      <a:pt x="18566" y="21600"/>
                    </a:lnTo>
                    <a:lnTo>
                      <a:pt x="19877" y="19917"/>
                    </a:lnTo>
                    <a:lnTo>
                      <a:pt x="20751" y="17673"/>
                    </a:lnTo>
                    <a:lnTo>
                      <a:pt x="21454" y="15429"/>
                    </a:lnTo>
                    <a:lnTo>
                      <a:pt x="21600" y="12904"/>
                    </a:lnTo>
                    <a:lnTo>
                      <a:pt x="21454" y="10379"/>
                    </a:lnTo>
                    <a:lnTo>
                      <a:pt x="20751" y="7855"/>
                    </a:lnTo>
                    <a:lnTo>
                      <a:pt x="19731" y="5610"/>
                    </a:lnTo>
                    <a:lnTo>
                      <a:pt x="18421" y="3927"/>
                    </a:lnTo>
                    <a:lnTo>
                      <a:pt x="16819" y="2244"/>
                    </a:lnTo>
                    <a:lnTo>
                      <a:pt x="15071" y="1122"/>
                    </a:lnTo>
                    <a:lnTo>
                      <a:pt x="13057" y="281"/>
                    </a:lnTo>
                    <a:lnTo>
                      <a:pt x="10873" y="0"/>
                    </a:lnTo>
                    <a:lnTo>
                      <a:pt x="8689" y="281"/>
                    </a:lnTo>
                    <a:lnTo>
                      <a:pt x="6674" y="1122"/>
                    </a:lnTo>
                    <a:lnTo>
                      <a:pt x="4781" y="2244"/>
                    </a:lnTo>
                    <a:lnTo>
                      <a:pt x="3179" y="3927"/>
                    </a:lnTo>
                    <a:lnTo>
                      <a:pt x="1869" y="5610"/>
                    </a:lnTo>
                    <a:lnTo>
                      <a:pt x="849" y="7855"/>
                    </a:lnTo>
                    <a:lnTo>
                      <a:pt x="291" y="10379"/>
                    </a:lnTo>
                    <a:lnTo>
                      <a:pt x="0" y="12904"/>
                    </a:lnTo>
                    <a:lnTo>
                      <a:pt x="146" y="15429"/>
                    </a:lnTo>
                    <a:lnTo>
                      <a:pt x="849" y="17673"/>
                    </a:lnTo>
                    <a:lnTo>
                      <a:pt x="1723" y="19917"/>
                    </a:lnTo>
                    <a:lnTo>
                      <a:pt x="3034" y="21600"/>
                    </a:lnTo>
                    <a:lnTo>
                      <a:pt x="4053" y="21600"/>
                    </a:lnTo>
                    <a:lnTo>
                      <a:pt x="2597" y="19917"/>
                    </a:lnTo>
                    <a:lnTo>
                      <a:pt x="1432" y="17673"/>
                    </a:lnTo>
                    <a:lnTo>
                      <a:pt x="849" y="15429"/>
                    </a:lnTo>
                    <a:lnTo>
                      <a:pt x="558" y="12904"/>
                    </a:lnTo>
                    <a:close/>
                  </a:path>
                </a:pathLst>
              </a:custGeom>
              <a:gradFill flip="none" rotWithShape="1">
                <a:gsLst>
                  <a:gs pos="0">
                    <a:schemeClr val="accent2"/>
                  </a:gs>
                  <a:gs pos="100000">
                    <a:srgbClr val="006C6C"/>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99" name="Shape 99"/>
              <p:cNvSpPr/>
              <p:nvPr/>
            </p:nvSpPr>
            <p:spPr>
              <a:xfrm>
                <a:off x="485775" y="312737"/>
                <a:ext cx="646113" cy="771526"/>
              </a:xfrm>
              <a:custGeom>
                <a:avLst/>
                <a:gdLst/>
                <a:ahLst/>
                <a:cxnLst>
                  <a:cxn ang="0">
                    <a:pos x="wd2" y="hd2"/>
                  </a:cxn>
                  <a:cxn ang="5400000">
                    <a:pos x="wd2" y="hd2"/>
                  </a:cxn>
                  <a:cxn ang="10800000">
                    <a:pos x="wd2" y="hd2"/>
                  </a:cxn>
                  <a:cxn ang="16200000">
                    <a:pos x="wd2" y="hd2"/>
                  </a:cxn>
                </a:cxnLst>
                <a:rect l="0" t="0" r="r" b="b"/>
                <a:pathLst>
                  <a:path w="21600" h="21600" extrusionOk="0">
                    <a:moveTo>
                      <a:pt x="958" y="13333"/>
                    </a:moveTo>
                    <a:lnTo>
                      <a:pt x="1277" y="10933"/>
                    </a:lnTo>
                    <a:lnTo>
                      <a:pt x="2554" y="8800"/>
                    </a:lnTo>
                    <a:lnTo>
                      <a:pt x="4416" y="6667"/>
                    </a:lnTo>
                    <a:lnTo>
                      <a:pt x="6969" y="4800"/>
                    </a:lnTo>
                    <a:lnTo>
                      <a:pt x="9842" y="3200"/>
                    </a:lnTo>
                    <a:lnTo>
                      <a:pt x="13354" y="1867"/>
                    </a:lnTo>
                    <a:lnTo>
                      <a:pt x="17503" y="1067"/>
                    </a:lnTo>
                    <a:lnTo>
                      <a:pt x="21600" y="267"/>
                    </a:lnTo>
                    <a:lnTo>
                      <a:pt x="21600" y="0"/>
                    </a:lnTo>
                    <a:lnTo>
                      <a:pt x="17184" y="533"/>
                    </a:lnTo>
                    <a:lnTo>
                      <a:pt x="13034" y="1600"/>
                    </a:lnTo>
                    <a:lnTo>
                      <a:pt x="9523" y="2933"/>
                    </a:lnTo>
                    <a:lnTo>
                      <a:pt x="6331" y="4533"/>
                    </a:lnTo>
                    <a:lnTo>
                      <a:pt x="3831" y="6400"/>
                    </a:lnTo>
                    <a:lnTo>
                      <a:pt x="1596" y="8533"/>
                    </a:lnTo>
                    <a:lnTo>
                      <a:pt x="319" y="10933"/>
                    </a:lnTo>
                    <a:lnTo>
                      <a:pt x="0" y="13333"/>
                    </a:lnTo>
                    <a:lnTo>
                      <a:pt x="319" y="15467"/>
                    </a:lnTo>
                    <a:lnTo>
                      <a:pt x="1596" y="17600"/>
                    </a:lnTo>
                    <a:lnTo>
                      <a:pt x="3511" y="19733"/>
                    </a:lnTo>
                    <a:lnTo>
                      <a:pt x="5693" y="21600"/>
                    </a:lnTo>
                    <a:lnTo>
                      <a:pt x="6969" y="21600"/>
                    </a:lnTo>
                    <a:lnTo>
                      <a:pt x="4416" y="20000"/>
                    </a:lnTo>
                    <a:lnTo>
                      <a:pt x="2554" y="17867"/>
                    </a:lnTo>
                    <a:lnTo>
                      <a:pt x="1277" y="15733"/>
                    </a:lnTo>
                    <a:lnTo>
                      <a:pt x="958" y="13333"/>
                    </a:lnTo>
                    <a:close/>
                  </a:path>
                </a:pathLst>
              </a:custGeom>
              <a:gradFill flip="none" rotWithShape="1">
                <a:gsLst>
                  <a:gs pos="0">
                    <a:schemeClr val="accent2"/>
                  </a:gs>
                  <a:gs pos="100000">
                    <a:srgbClr val="007474"/>
                  </a:gs>
                </a:gsLst>
                <a:lin ang="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00" name="Shape 100"/>
              <p:cNvSpPr/>
              <p:nvPr/>
            </p:nvSpPr>
            <p:spPr>
              <a:xfrm>
                <a:off x="1922462" y="655637"/>
                <a:ext cx="171451" cy="400051"/>
              </a:xfrm>
              <a:custGeom>
                <a:avLst/>
                <a:gdLst/>
                <a:ahLst/>
                <a:cxnLst>
                  <a:cxn ang="0">
                    <a:pos x="wd2" y="hd2"/>
                  </a:cxn>
                  <a:cxn ang="5400000">
                    <a:pos x="wd2" y="hd2"/>
                  </a:cxn>
                  <a:cxn ang="10800000">
                    <a:pos x="wd2" y="hd2"/>
                  </a:cxn>
                  <a:cxn ang="16200000">
                    <a:pos x="wd2" y="hd2"/>
                  </a:cxn>
                </a:cxnLst>
                <a:rect l="0" t="0" r="r" b="b"/>
                <a:pathLst>
                  <a:path w="21600" h="21600" extrusionOk="0">
                    <a:moveTo>
                      <a:pt x="17966" y="7200"/>
                    </a:moveTo>
                    <a:lnTo>
                      <a:pt x="16755" y="11314"/>
                    </a:lnTo>
                    <a:lnTo>
                      <a:pt x="13121" y="14914"/>
                    </a:lnTo>
                    <a:lnTo>
                      <a:pt x="7267" y="18514"/>
                    </a:lnTo>
                    <a:lnTo>
                      <a:pt x="0" y="21600"/>
                    </a:lnTo>
                    <a:lnTo>
                      <a:pt x="3634" y="21600"/>
                    </a:lnTo>
                    <a:lnTo>
                      <a:pt x="10699" y="18514"/>
                    </a:lnTo>
                    <a:lnTo>
                      <a:pt x="16755" y="14914"/>
                    </a:lnTo>
                    <a:lnTo>
                      <a:pt x="20389" y="11314"/>
                    </a:lnTo>
                    <a:lnTo>
                      <a:pt x="21600" y="7200"/>
                    </a:lnTo>
                    <a:lnTo>
                      <a:pt x="20389" y="3600"/>
                    </a:lnTo>
                    <a:lnTo>
                      <a:pt x="17966" y="0"/>
                    </a:lnTo>
                    <a:lnTo>
                      <a:pt x="13121" y="0"/>
                    </a:lnTo>
                    <a:lnTo>
                      <a:pt x="16755" y="3600"/>
                    </a:lnTo>
                    <a:lnTo>
                      <a:pt x="17966" y="7200"/>
                    </a:lnTo>
                    <a:close/>
                  </a:path>
                </a:pathLst>
              </a:custGeom>
              <a:gradFill flip="none" rotWithShape="1">
                <a:gsLst>
                  <a:gs pos="0">
                    <a:schemeClr val="accent2"/>
                  </a:gs>
                  <a:gs pos="100000">
                    <a:srgbClr val="006969"/>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01" name="Shape 101"/>
              <p:cNvSpPr/>
              <p:nvPr/>
            </p:nvSpPr>
            <p:spPr>
              <a:xfrm>
                <a:off x="463550" y="85725"/>
                <a:ext cx="1325563" cy="238126"/>
              </a:xfrm>
              <a:custGeom>
                <a:avLst/>
                <a:gdLst/>
                <a:ahLst/>
                <a:cxnLst>
                  <a:cxn ang="0">
                    <a:pos x="wd2" y="hd2"/>
                  </a:cxn>
                  <a:cxn ang="5400000">
                    <a:pos x="wd2" y="hd2"/>
                  </a:cxn>
                  <a:cxn ang="10800000">
                    <a:pos x="wd2" y="hd2"/>
                  </a:cxn>
                  <a:cxn ang="16200000">
                    <a:pos x="wd2" y="hd2"/>
                  </a:cxn>
                </a:cxnLst>
                <a:rect l="0" t="0" r="r" b="b"/>
                <a:pathLst>
                  <a:path w="21600" h="21600" extrusionOk="0">
                    <a:moveTo>
                      <a:pt x="13400" y="2592"/>
                    </a:moveTo>
                    <a:lnTo>
                      <a:pt x="15443" y="3456"/>
                    </a:lnTo>
                    <a:lnTo>
                      <a:pt x="17642" y="4320"/>
                    </a:lnTo>
                    <a:lnTo>
                      <a:pt x="19531" y="6048"/>
                    </a:lnTo>
                    <a:lnTo>
                      <a:pt x="21419" y="8640"/>
                    </a:lnTo>
                    <a:lnTo>
                      <a:pt x="21600" y="6048"/>
                    </a:lnTo>
                    <a:lnTo>
                      <a:pt x="19686" y="3456"/>
                    </a:lnTo>
                    <a:lnTo>
                      <a:pt x="17797" y="1728"/>
                    </a:lnTo>
                    <a:lnTo>
                      <a:pt x="13400" y="0"/>
                    </a:lnTo>
                    <a:lnTo>
                      <a:pt x="9623" y="1728"/>
                    </a:lnTo>
                    <a:lnTo>
                      <a:pt x="6001" y="5184"/>
                    </a:lnTo>
                    <a:lnTo>
                      <a:pt x="2846" y="11232"/>
                    </a:lnTo>
                    <a:lnTo>
                      <a:pt x="0" y="19008"/>
                    </a:lnTo>
                    <a:lnTo>
                      <a:pt x="491" y="21600"/>
                    </a:lnTo>
                    <a:lnTo>
                      <a:pt x="3156" y="13824"/>
                    </a:lnTo>
                    <a:lnTo>
                      <a:pt x="6312" y="7776"/>
                    </a:lnTo>
                    <a:lnTo>
                      <a:pt x="9778" y="4320"/>
                    </a:lnTo>
                    <a:lnTo>
                      <a:pt x="13400" y="2592"/>
                    </a:lnTo>
                    <a:close/>
                  </a:path>
                </a:pathLst>
              </a:custGeom>
              <a:solidFill>
                <a:schemeClr val="accent2"/>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02" name="Shape 102"/>
              <p:cNvSpPr/>
              <p:nvPr/>
            </p:nvSpPr>
            <p:spPr>
              <a:xfrm>
                <a:off x="144462" y="352425"/>
                <a:ext cx="271464" cy="731838"/>
              </a:xfrm>
              <a:custGeom>
                <a:avLst/>
                <a:gdLst/>
                <a:ahLst/>
                <a:cxnLst>
                  <a:cxn ang="0">
                    <a:pos x="wd2" y="hd2"/>
                  </a:cxn>
                  <a:cxn ang="5400000">
                    <a:pos x="wd2" y="hd2"/>
                  </a:cxn>
                  <a:cxn ang="10800000">
                    <a:pos x="wd2" y="hd2"/>
                  </a:cxn>
                  <a:cxn ang="16200000">
                    <a:pos x="wd2" y="hd2"/>
                  </a:cxn>
                </a:cxnLst>
                <a:rect l="0" t="0" r="r" b="b"/>
                <a:pathLst>
                  <a:path w="21600" h="21600" extrusionOk="0">
                    <a:moveTo>
                      <a:pt x="3916" y="12323"/>
                    </a:moveTo>
                    <a:lnTo>
                      <a:pt x="5432" y="8949"/>
                    </a:lnTo>
                    <a:lnTo>
                      <a:pt x="8463" y="6138"/>
                    </a:lnTo>
                    <a:lnTo>
                      <a:pt x="14653" y="3374"/>
                    </a:lnTo>
                    <a:lnTo>
                      <a:pt x="21600" y="843"/>
                    </a:lnTo>
                    <a:lnTo>
                      <a:pt x="19326" y="0"/>
                    </a:lnTo>
                    <a:lnTo>
                      <a:pt x="10863" y="2811"/>
                    </a:lnTo>
                    <a:lnTo>
                      <a:pt x="5432" y="5623"/>
                    </a:lnTo>
                    <a:lnTo>
                      <a:pt x="1642" y="8949"/>
                    </a:lnTo>
                    <a:lnTo>
                      <a:pt x="0" y="12323"/>
                    </a:lnTo>
                    <a:lnTo>
                      <a:pt x="758" y="14853"/>
                    </a:lnTo>
                    <a:lnTo>
                      <a:pt x="3158" y="17102"/>
                    </a:lnTo>
                    <a:lnTo>
                      <a:pt x="6189" y="19351"/>
                    </a:lnTo>
                    <a:lnTo>
                      <a:pt x="10863" y="21600"/>
                    </a:lnTo>
                    <a:lnTo>
                      <a:pt x="15411" y="21600"/>
                    </a:lnTo>
                    <a:lnTo>
                      <a:pt x="10863" y="19351"/>
                    </a:lnTo>
                    <a:lnTo>
                      <a:pt x="6947" y="17102"/>
                    </a:lnTo>
                    <a:lnTo>
                      <a:pt x="4674" y="14853"/>
                    </a:lnTo>
                    <a:lnTo>
                      <a:pt x="3916" y="12323"/>
                    </a:lnTo>
                    <a:close/>
                  </a:path>
                </a:pathLst>
              </a:custGeom>
              <a:solidFill>
                <a:schemeClr val="accent2"/>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03" name="Shape 103"/>
              <p:cNvSpPr/>
              <p:nvPr/>
            </p:nvSpPr>
            <p:spPr>
              <a:xfrm>
                <a:off x="1865312" y="190500"/>
                <a:ext cx="571501" cy="893763"/>
              </a:xfrm>
              <a:custGeom>
                <a:avLst/>
                <a:gdLst/>
                <a:ahLst/>
                <a:cxnLst>
                  <a:cxn ang="0">
                    <a:pos x="wd2" y="hd2"/>
                  </a:cxn>
                  <a:cxn ang="5400000">
                    <a:pos x="wd2" y="hd2"/>
                  </a:cxn>
                  <a:cxn ang="10800000">
                    <a:pos x="wd2" y="hd2"/>
                  </a:cxn>
                  <a:cxn ang="16200000">
                    <a:pos x="wd2" y="hd2"/>
                  </a:cxn>
                </a:cxnLst>
                <a:rect l="0" t="0" r="r" b="b"/>
                <a:pathLst>
                  <a:path w="21600" h="21600" extrusionOk="0">
                    <a:moveTo>
                      <a:pt x="21600" y="14004"/>
                    </a:moveTo>
                    <a:lnTo>
                      <a:pt x="21180" y="11702"/>
                    </a:lnTo>
                    <a:lnTo>
                      <a:pt x="20100" y="9630"/>
                    </a:lnTo>
                    <a:lnTo>
                      <a:pt x="18300" y="7827"/>
                    </a:lnTo>
                    <a:lnTo>
                      <a:pt x="15720" y="5985"/>
                    </a:lnTo>
                    <a:lnTo>
                      <a:pt x="12780" y="4144"/>
                    </a:lnTo>
                    <a:lnTo>
                      <a:pt x="9540" y="2532"/>
                    </a:lnTo>
                    <a:lnTo>
                      <a:pt x="5520" y="1151"/>
                    </a:lnTo>
                    <a:lnTo>
                      <a:pt x="1140" y="0"/>
                    </a:lnTo>
                    <a:lnTo>
                      <a:pt x="0" y="460"/>
                    </a:lnTo>
                    <a:lnTo>
                      <a:pt x="4020" y="1611"/>
                    </a:lnTo>
                    <a:lnTo>
                      <a:pt x="8040" y="2993"/>
                    </a:lnTo>
                    <a:lnTo>
                      <a:pt x="11340" y="4374"/>
                    </a:lnTo>
                    <a:lnTo>
                      <a:pt x="14280" y="6215"/>
                    </a:lnTo>
                    <a:lnTo>
                      <a:pt x="16440" y="8057"/>
                    </a:lnTo>
                    <a:lnTo>
                      <a:pt x="17940" y="9860"/>
                    </a:lnTo>
                    <a:lnTo>
                      <a:pt x="19020" y="11932"/>
                    </a:lnTo>
                    <a:lnTo>
                      <a:pt x="19380" y="14004"/>
                    </a:lnTo>
                    <a:lnTo>
                      <a:pt x="19020" y="16075"/>
                    </a:lnTo>
                    <a:lnTo>
                      <a:pt x="17940" y="17917"/>
                    </a:lnTo>
                    <a:lnTo>
                      <a:pt x="16440" y="19758"/>
                    </a:lnTo>
                    <a:lnTo>
                      <a:pt x="14280" y="21600"/>
                    </a:lnTo>
                    <a:lnTo>
                      <a:pt x="16080" y="21600"/>
                    </a:lnTo>
                    <a:lnTo>
                      <a:pt x="18660" y="19758"/>
                    </a:lnTo>
                    <a:lnTo>
                      <a:pt x="20100" y="17917"/>
                    </a:lnTo>
                    <a:lnTo>
                      <a:pt x="21180" y="16075"/>
                    </a:lnTo>
                    <a:lnTo>
                      <a:pt x="21600" y="14004"/>
                    </a:lnTo>
                    <a:close/>
                  </a:path>
                </a:pathLst>
              </a:custGeom>
              <a:gradFill flip="none" rotWithShape="1">
                <a:gsLst>
                  <a:gs pos="0">
                    <a:schemeClr val="accent2"/>
                  </a:gs>
                  <a:gs pos="100000">
                    <a:srgbClr val="007070"/>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04" name="Shape 104"/>
              <p:cNvSpPr/>
              <p:nvPr/>
            </p:nvSpPr>
            <p:spPr>
              <a:xfrm>
                <a:off x="860425" y="0"/>
                <a:ext cx="1711326" cy="674688"/>
              </a:xfrm>
              <a:custGeom>
                <a:avLst/>
                <a:gdLst/>
                <a:ahLst/>
                <a:cxnLst>
                  <a:cxn ang="0">
                    <a:pos x="wd2" y="hd2"/>
                  </a:cxn>
                  <a:cxn ang="5400000">
                    <a:pos x="wd2" y="hd2"/>
                  </a:cxn>
                  <a:cxn ang="10800000">
                    <a:pos x="wd2" y="hd2"/>
                  </a:cxn>
                  <a:cxn ang="16200000">
                    <a:pos x="wd2" y="hd2"/>
                  </a:cxn>
                </a:cxnLst>
                <a:rect l="0" t="0" r="r" b="b"/>
                <a:pathLst>
                  <a:path w="21600" h="21600" extrusionOk="0">
                    <a:moveTo>
                      <a:pt x="21099" y="21600"/>
                    </a:moveTo>
                    <a:lnTo>
                      <a:pt x="21600" y="21295"/>
                    </a:lnTo>
                    <a:lnTo>
                      <a:pt x="21360" y="19160"/>
                    </a:lnTo>
                    <a:lnTo>
                      <a:pt x="20979" y="17077"/>
                    </a:lnTo>
                    <a:lnTo>
                      <a:pt x="19757" y="12808"/>
                    </a:lnTo>
                    <a:lnTo>
                      <a:pt x="18174" y="9148"/>
                    </a:lnTo>
                    <a:lnTo>
                      <a:pt x="16230" y="6099"/>
                    </a:lnTo>
                    <a:lnTo>
                      <a:pt x="13906" y="3659"/>
                    </a:lnTo>
                    <a:lnTo>
                      <a:pt x="11221" y="1525"/>
                    </a:lnTo>
                    <a:lnTo>
                      <a:pt x="8416" y="305"/>
                    </a:lnTo>
                    <a:lnTo>
                      <a:pt x="5370" y="0"/>
                    </a:lnTo>
                    <a:lnTo>
                      <a:pt x="2685" y="305"/>
                    </a:lnTo>
                    <a:lnTo>
                      <a:pt x="0" y="1220"/>
                    </a:lnTo>
                    <a:lnTo>
                      <a:pt x="240" y="1830"/>
                    </a:lnTo>
                    <a:lnTo>
                      <a:pt x="2685" y="915"/>
                    </a:lnTo>
                    <a:lnTo>
                      <a:pt x="5370" y="610"/>
                    </a:lnTo>
                    <a:lnTo>
                      <a:pt x="8416" y="915"/>
                    </a:lnTo>
                    <a:lnTo>
                      <a:pt x="11101" y="2135"/>
                    </a:lnTo>
                    <a:lnTo>
                      <a:pt x="13665" y="4269"/>
                    </a:lnTo>
                    <a:lnTo>
                      <a:pt x="15990" y="6709"/>
                    </a:lnTo>
                    <a:lnTo>
                      <a:pt x="17933" y="9758"/>
                    </a:lnTo>
                    <a:lnTo>
                      <a:pt x="19396" y="13417"/>
                    </a:lnTo>
                    <a:lnTo>
                      <a:pt x="20017" y="15247"/>
                    </a:lnTo>
                    <a:lnTo>
                      <a:pt x="20498" y="17382"/>
                    </a:lnTo>
                    <a:lnTo>
                      <a:pt x="20859" y="19465"/>
                    </a:lnTo>
                    <a:lnTo>
                      <a:pt x="21099" y="21600"/>
                    </a:lnTo>
                    <a:close/>
                  </a:path>
                </a:pathLst>
              </a:custGeom>
              <a:gradFill flip="none" rotWithShape="1">
                <a:gsLst>
                  <a:gs pos="0">
                    <a:schemeClr val="accent2"/>
                  </a:gs>
                  <a:gs pos="100000">
                    <a:srgbClr val="007070"/>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05" name="Shape 105"/>
              <p:cNvSpPr/>
              <p:nvPr/>
            </p:nvSpPr>
            <p:spPr>
              <a:xfrm>
                <a:off x="2425700" y="712787"/>
                <a:ext cx="155576" cy="37147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5510" y="21600"/>
                    </a:lnTo>
                    <a:lnTo>
                      <a:pt x="12122" y="17169"/>
                    </a:lnTo>
                    <a:lnTo>
                      <a:pt x="17633" y="12738"/>
                    </a:lnTo>
                    <a:lnTo>
                      <a:pt x="20278" y="8308"/>
                    </a:lnTo>
                    <a:lnTo>
                      <a:pt x="21600" y="3323"/>
                    </a:lnTo>
                    <a:lnTo>
                      <a:pt x="21600" y="0"/>
                    </a:lnTo>
                    <a:lnTo>
                      <a:pt x="16310" y="0"/>
                    </a:lnTo>
                    <a:lnTo>
                      <a:pt x="16310" y="3323"/>
                    </a:lnTo>
                    <a:lnTo>
                      <a:pt x="14767" y="8308"/>
                    </a:lnTo>
                    <a:lnTo>
                      <a:pt x="12122" y="12738"/>
                    </a:lnTo>
                    <a:lnTo>
                      <a:pt x="6833" y="17169"/>
                    </a:lnTo>
                    <a:lnTo>
                      <a:pt x="0" y="21600"/>
                    </a:lnTo>
                    <a:close/>
                  </a:path>
                </a:pathLst>
              </a:custGeom>
              <a:gradFill flip="none" rotWithShape="1">
                <a:gsLst>
                  <a:gs pos="0">
                    <a:schemeClr val="accent2"/>
                  </a:gs>
                  <a:gs pos="100000">
                    <a:srgbClr val="007070"/>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06" name="Shape 106"/>
              <p:cNvSpPr/>
              <p:nvPr/>
            </p:nvSpPr>
            <p:spPr>
              <a:xfrm>
                <a:off x="0" y="66675"/>
                <a:ext cx="763588" cy="1017588"/>
              </a:xfrm>
              <a:custGeom>
                <a:avLst/>
                <a:gdLst/>
                <a:ahLst/>
                <a:cxnLst>
                  <a:cxn ang="0">
                    <a:pos x="wd2" y="hd2"/>
                  </a:cxn>
                  <a:cxn ang="5400000">
                    <a:pos x="wd2" y="hd2"/>
                  </a:cxn>
                  <a:cxn ang="10800000">
                    <a:pos x="wd2" y="hd2"/>
                  </a:cxn>
                  <a:cxn ang="16200000">
                    <a:pos x="wd2" y="hd2"/>
                  </a:cxn>
                </a:cxnLst>
                <a:rect l="0" t="0" r="r" b="b"/>
                <a:pathLst>
                  <a:path w="21600" h="21600" extrusionOk="0">
                    <a:moveTo>
                      <a:pt x="808" y="14928"/>
                    </a:moveTo>
                    <a:lnTo>
                      <a:pt x="1078" y="12502"/>
                    </a:lnTo>
                    <a:lnTo>
                      <a:pt x="2470" y="10278"/>
                    </a:lnTo>
                    <a:lnTo>
                      <a:pt x="4086" y="8290"/>
                    </a:lnTo>
                    <a:lnTo>
                      <a:pt x="6556" y="6268"/>
                    </a:lnTo>
                    <a:lnTo>
                      <a:pt x="9565" y="4448"/>
                    </a:lnTo>
                    <a:lnTo>
                      <a:pt x="13113" y="2831"/>
                    </a:lnTo>
                    <a:lnTo>
                      <a:pt x="17244" y="1617"/>
                    </a:lnTo>
                    <a:lnTo>
                      <a:pt x="21600" y="404"/>
                    </a:lnTo>
                    <a:lnTo>
                      <a:pt x="20522" y="0"/>
                    </a:lnTo>
                    <a:lnTo>
                      <a:pt x="16121" y="1213"/>
                    </a:lnTo>
                    <a:lnTo>
                      <a:pt x="12304" y="2628"/>
                    </a:lnTo>
                    <a:lnTo>
                      <a:pt x="8757" y="4246"/>
                    </a:lnTo>
                    <a:lnTo>
                      <a:pt x="5748" y="6066"/>
                    </a:lnTo>
                    <a:lnTo>
                      <a:pt x="3278" y="8087"/>
                    </a:lnTo>
                    <a:lnTo>
                      <a:pt x="1662" y="10278"/>
                    </a:lnTo>
                    <a:lnTo>
                      <a:pt x="269" y="12502"/>
                    </a:lnTo>
                    <a:lnTo>
                      <a:pt x="0" y="14928"/>
                    </a:lnTo>
                    <a:lnTo>
                      <a:pt x="269" y="16748"/>
                    </a:lnTo>
                    <a:lnTo>
                      <a:pt x="808" y="18365"/>
                    </a:lnTo>
                    <a:lnTo>
                      <a:pt x="1931" y="19983"/>
                    </a:lnTo>
                    <a:lnTo>
                      <a:pt x="3278" y="21600"/>
                    </a:lnTo>
                    <a:lnTo>
                      <a:pt x="4356" y="21600"/>
                    </a:lnTo>
                    <a:lnTo>
                      <a:pt x="3009" y="19983"/>
                    </a:lnTo>
                    <a:lnTo>
                      <a:pt x="1931" y="18365"/>
                    </a:lnTo>
                    <a:lnTo>
                      <a:pt x="1078" y="16748"/>
                    </a:lnTo>
                    <a:lnTo>
                      <a:pt x="808" y="14928"/>
                    </a:lnTo>
                    <a:close/>
                  </a:path>
                </a:pathLst>
              </a:custGeom>
              <a:solidFill>
                <a:schemeClr val="accent2"/>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grpSp>
          <p:nvGrpSpPr>
            <p:cNvPr id="125" name="Group 125"/>
            <p:cNvGrpSpPr/>
            <p:nvPr/>
          </p:nvGrpSpPr>
          <p:grpSpPr>
            <a:xfrm>
              <a:off x="6550025" y="1066800"/>
              <a:ext cx="2144713" cy="1303338"/>
              <a:chOff x="0" y="0"/>
              <a:chExt cx="2144712" cy="1303337"/>
            </a:xfrm>
          </p:grpSpPr>
          <p:sp>
            <p:nvSpPr>
              <p:cNvPr id="108" name="Shape 108"/>
              <p:cNvSpPr/>
              <p:nvPr/>
            </p:nvSpPr>
            <p:spPr>
              <a:xfrm>
                <a:off x="114300" y="66675"/>
                <a:ext cx="1906588" cy="1160463"/>
              </a:xfrm>
              <a:custGeom>
                <a:avLst/>
                <a:gdLst/>
                <a:ahLst/>
                <a:cxnLst>
                  <a:cxn ang="0">
                    <a:pos x="wd2" y="hd2"/>
                  </a:cxn>
                  <a:cxn ang="5400000">
                    <a:pos x="wd2" y="hd2"/>
                  </a:cxn>
                  <a:cxn ang="10800000">
                    <a:pos x="wd2" y="hd2"/>
                  </a:cxn>
                  <a:cxn ang="16200000">
                    <a:pos x="wd2" y="hd2"/>
                  </a:cxn>
                </a:cxnLst>
                <a:rect l="0" t="0" r="r" b="b"/>
                <a:pathLst>
                  <a:path w="21600" h="21600" extrusionOk="0">
                    <a:moveTo>
                      <a:pt x="10863" y="0"/>
                    </a:moveTo>
                    <a:lnTo>
                      <a:pt x="8705" y="177"/>
                    </a:lnTo>
                    <a:lnTo>
                      <a:pt x="6654" y="886"/>
                    </a:lnTo>
                    <a:lnTo>
                      <a:pt x="4730" y="1773"/>
                    </a:lnTo>
                    <a:lnTo>
                      <a:pt x="3219" y="3191"/>
                    </a:lnTo>
                    <a:lnTo>
                      <a:pt x="1816" y="4787"/>
                    </a:lnTo>
                    <a:lnTo>
                      <a:pt x="863" y="6560"/>
                    </a:lnTo>
                    <a:lnTo>
                      <a:pt x="216" y="8687"/>
                    </a:lnTo>
                    <a:lnTo>
                      <a:pt x="0" y="10815"/>
                    </a:lnTo>
                    <a:lnTo>
                      <a:pt x="108" y="11849"/>
                    </a:lnTo>
                    <a:lnTo>
                      <a:pt x="216" y="12913"/>
                    </a:lnTo>
                    <a:lnTo>
                      <a:pt x="863" y="15040"/>
                    </a:lnTo>
                    <a:lnTo>
                      <a:pt x="1816" y="16813"/>
                    </a:lnTo>
                    <a:lnTo>
                      <a:pt x="3219" y="18409"/>
                    </a:lnTo>
                    <a:lnTo>
                      <a:pt x="4730" y="19827"/>
                    </a:lnTo>
                    <a:lnTo>
                      <a:pt x="6654" y="20714"/>
                    </a:lnTo>
                    <a:lnTo>
                      <a:pt x="8705" y="21423"/>
                    </a:lnTo>
                    <a:lnTo>
                      <a:pt x="10863" y="21600"/>
                    </a:lnTo>
                    <a:lnTo>
                      <a:pt x="13003" y="21423"/>
                    </a:lnTo>
                    <a:lnTo>
                      <a:pt x="15053" y="20714"/>
                    </a:lnTo>
                    <a:lnTo>
                      <a:pt x="16870" y="19827"/>
                    </a:lnTo>
                    <a:lnTo>
                      <a:pt x="18489" y="18409"/>
                    </a:lnTo>
                    <a:lnTo>
                      <a:pt x="19784" y="16813"/>
                    </a:lnTo>
                    <a:lnTo>
                      <a:pt x="20737" y="15040"/>
                    </a:lnTo>
                    <a:lnTo>
                      <a:pt x="21384" y="12913"/>
                    </a:lnTo>
                    <a:lnTo>
                      <a:pt x="21600" y="11849"/>
                    </a:lnTo>
                    <a:lnTo>
                      <a:pt x="21600" y="9751"/>
                    </a:lnTo>
                    <a:lnTo>
                      <a:pt x="21384" y="8687"/>
                    </a:lnTo>
                    <a:lnTo>
                      <a:pt x="20737" y="6560"/>
                    </a:lnTo>
                    <a:lnTo>
                      <a:pt x="19784" y="4787"/>
                    </a:lnTo>
                    <a:lnTo>
                      <a:pt x="18489" y="3191"/>
                    </a:lnTo>
                    <a:lnTo>
                      <a:pt x="16870" y="1773"/>
                    </a:lnTo>
                    <a:lnTo>
                      <a:pt x="15053" y="886"/>
                    </a:lnTo>
                    <a:lnTo>
                      <a:pt x="13003" y="177"/>
                    </a:lnTo>
                    <a:lnTo>
                      <a:pt x="10863" y="0"/>
                    </a:lnTo>
                    <a:close/>
                    <a:moveTo>
                      <a:pt x="10863" y="20891"/>
                    </a:moveTo>
                    <a:lnTo>
                      <a:pt x="8813" y="20714"/>
                    </a:lnTo>
                    <a:lnTo>
                      <a:pt x="6870" y="20182"/>
                    </a:lnTo>
                    <a:lnTo>
                      <a:pt x="5162" y="19118"/>
                    </a:lnTo>
                    <a:lnTo>
                      <a:pt x="3651" y="18054"/>
                    </a:lnTo>
                    <a:lnTo>
                      <a:pt x="2356" y="16459"/>
                    </a:lnTo>
                    <a:lnTo>
                      <a:pt x="1493" y="14686"/>
                    </a:lnTo>
                    <a:lnTo>
                      <a:pt x="863" y="12913"/>
                    </a:lnTo>
                    <a:lnTo>
                      <a:pt x="755" y="11849"/>
                    </a:lnTo>
                    <a:lnTo>
                      <a:pt x="647" y="10815"/>
                    </a:lnTo>
                    <a:lnTo>
                      <a:pt x="755" y="9751"/>
                    </a:lnTo>
                    <a:lnTo>
                      <a:pt x="863" y="8865"/>
                    </a:lnTo>
                    <a:lnTo>
                      <a:pt x="1493" y="6914"/>
                    </a:lnTo>
                    <a:lnTo>
                      <a:pt x="2356" y="5141"/>
                    </a:lnTo>
                    <a:lnTo>
                      <a:pt x="3651" y="3723"/>
                    </a:lnTo>
                    <a:lnTo>
                      <a:pt x="5162" y="2482"/>
                    </a:lnTo>
                    <a:lnTo>
                      <a:pt x="6870" y="1596"/>
                    </a:lnTo>
                    <a:lnTo>
                      <a:pt x="8813" y="886"/>
                    </a:lnTo>
                    <a:lnTo>
                      <a:pt x="10863" y="709"/>
                    </a:lnTo>
                    <a:lnTo>
                      <a:pt x="12895" y="886"/>
                    </a:lnTo>
                    <a:lnTo>
                      <a:pt x="14838" y="1596"/>
                    </a:lnTo>
                    <a:lnTo>
                      <a:pt x="16546" y="2482"/>
                    </a:lnTo>
                    <a:lnTo>
                      <a:pt x="18057" y="3723"/>
                    </a:lnTo>
                    <a:lnTo>
                      <a:pt x="19244" y="5141"/>
                    </a:lnTo>
                    <a:lnTo>
                      <a:pt x="20215" y="6914"/>
                    </a:lnTo>
                    <a:lnTo>
                      <a:pt x="20737" y="8865"/>
                    </a:lnTo>
                    <a:lnTo>
                      <a:pt x="20953" y="10815"/>
                    </a:lnTo>
                    <a:lnTo>
                      <a:pt x="20737" y="12913"/>
                    </a:lnTo>
                    <a:lnTo>
                      <a:pt x="20215" y="14686"/>
                    </a:lnTo>
                    <a:lnTo>
                      <a:pt x="19244" y="16459"/>
                    </a:lnTo>
                    <a:lnTo>
                      <a:pt x="18057" y="18054"/>
                    </a:lnTo>
                    <a:lnTo>
                      <a:pt x="16546" y="19118"/>
                    </a:lnTo>
                    <a:lnTo>
                      <a:pt x="14838" y="20182"/>
                    </a:lnTo>
                    <a:lnTo>
                      <a:pt x="12895" y="20714"/>
                    </a:lnTo>
                    <a:lnTo>
                      <a:pt x="10863" y="20891"/>
                    </a:lnTo>
                    <a:close/>
                  </a:path>
                </a:pathLst>
              </a:custGeom>
              <a:gradFill flip="none" rotWithShape="1">
                <a:gsLst>
                  <a:gs pos="0">
                    <a:srgbClr val="088484"/>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09" name="Shape 109"/>
              <p:cNvSpPr/>
              <p:nvPr/>
            </p:nvSpPr>
            <p:spPr>
              <a:xfrm>
                <a:off x="0" y="9525"/>
                <a:ext cx="863601" cy="1169988"/>
              </a:xfrm>
              <a:custGeom>
                <a:avLst/>
                <a:gdLst/>
                <a:ahLst/>
                <a:cxnLst>
                  <a:cxn ang="0">
                    <a:pos x="wd2" y="hd2"/>
                  </a:cxn>
                  <a:cxn ang="5400000">
                    <a:pos x="wd2" y="hd2"/>
                  </a:cxn>
                  <a:cxn ang="10800000">
                    <a:pos x="wd2" y="hd2"/>
                  </a:cxn>
                  <a:cxn ang="16200000">
                    <a:pos x="wd2" y="hd2"/>
                  </a:cxn>
                </a:cxnLst>
                <a:rect l="0" t="0" r="r" b="b"/>
                <a:pathLst>
                  <a:path w="21600" h="21600" extrusionOk="0">
                    <a:moveTo>
                      <a:pt x="953" y="11782"/>
                    </a:moveTo>
                    <a:lnTo>
                      <a:pt x="1429" y="9672"/>
                    </a:lnTo>
                    <a:lnTo>
                      <a:pt x="2621" y="7737"/>
                    </a:lnTo>
                    <a:lnTo>
                      <a:pt x="4288" y="5979"/>
                    </a:lnTo>
                    <a:lnTo>
                      <a:pt x="6869" y="4396"/>
                    </a:lnTo>
                    <a:lnTo>
                      <a:pt x="9966" y="2989"/>
                    </a:lnTo>
                    <a:lnTo>
                      <a:pt x="13301" y="1758"/>
                    </a:lnTo>
                    <a:lnTo>
                      <a:pt x="17312" y="879"/>
                    </a:lnTo>
                    <a:lnTo>
                      <a:pt x="21600" y="352"/>
                    </a:lnTo>
                    <a:lnTo>
                      <a:pt x="21600" y="0"/>
                    </a:lnTo>
                    <a:lnTo>
                      <a:pt x="17074" y="528"/>
                    </a:lnTo>
                    <a:lnTo>
                      <a:pt x="13063" y="1407"/>
                    </a:lnTo>
                    <a:lnTo>
                      <a:pt x="9251" y="2638"/>
                    </a:lnTo>
                    <a:lnTo>
                      <a:pt x="6154" y="4045"/>
                    </a:lnTo>
                    <a:lnTo>
                      <a:pt x="3574" y="5803"/>
                    </a:lnTo>
                    <a:lnTo>
                      <a:pt x="1668" y="7561"/>
                    </a:lnTo>
                    <a:lnTo>
                      <a:pt x="476" y="9672"/>
                    </a:lnTo>
                    <a:lnTo>
                      <a:pt x="0" y="11782"/>
                    </a:lnTo>
                    <a:lnTo>
                      <a:pt x="238" y="13335"/>
                    </a:lnTo>
                    <a:lnTo>
                      <a:pt x="715" y="14742"/>
                    </a:lnTo>
                    <a:lnTo>
                      <a:pt x="1668" y="15973"/>
                    </a:lnTo>
                    <a:lnTo>
                      <a:pt x="3097" y="17380"/>
                    </a:lnTo>
                    <a:lnTo>
                      <a:pt x="4526" y="18611"/>
                    </a:lnTo>
                    <a:lnTo>
                      <a:pt x="6393" y="19666"/>
                    </a:lnTo>
                    <a:lnTo>
                      <a:pt x="8775" y="20721"/>
                    </a:lnTo>
                    <a:lnTo>
                      <a:pt x="11157" y="21600"/>
                    </a:lnTo>
                    <a:lnTo>
                      <a:pt x="12825" y="21600"/>
                    </a:lnTo>
                    <a:lnTo>
                      <a:pt x="10204" y="20721"/>
                    </a:lnTo>
                    <a:lnTo>
                      <a:pt x="5916" y="18611"/>
                    </a:lnTo>
                    <a:lnTo>
                      <a:pt x="4288" y="17380"/>
                    </a:lnTo>
                    <a:lnTo>
                      <a:pt x="2859" y="16149"/>
                    </a:lnTo>
                    <a:lnTo>
                      <a:pt x="1906" y="14742"/>
                    </a:lnTo>
                    <a:lnTo>
                      <a:pt x="1191" y="13335"/>
                    </a:lnTo>
                    <a:lnTo>
                      <a:pt x="953" y="11782"/>
                    </a:lnTo>
                    <a:close/>
                  </a:path>
                </a:pathLst>
              </a:custGeom>
              <a:gradFill flip="none" rotWithShape="1">
                <a:gsLst>
                  <a:gs pos="0">
                    <a:srgbClr val="088484"/>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10" name="Shape 110"/>
              <p:cNvSpPr/>
              <p:nvPr/>
            </p:nvSpPr>
            <p:spPr>
              <a:xfrm>
                <a:off x="1054100" y="0"/>
                <a:ext cx="966788" cy="400051"/>
              </a:xfrm>
              <a:custGeom>
                <a:avLst/>
                <a:gdLst/>
                <a:ahLst/>
                <a:cxnLst>
                  <a:cxn ang="0">
                    <a:pos x="wd2" y="hd2"/>
                  </a:cxn>
                  <a:cxn ang="5400000">
                    <a:pos x="wd2" y="hd2"/>
                  </a:cxn>
                  <a:cxn ang="10800000">
                    <a:pos x="wd2" y="hd2"/>
                  </a:cxn>
                  <a:cxn ang="16200000">
                    <a:pos x="wd2" y="hd2"/>
                  </a:cxn>
                </a:cxnLst>
                <a:rect l="0" t="0" r="r" b="b"/>
                <a:pathLst>
                  <a:path w="21600" h="21600" extrusionOk="0">
                    <a:moveTo>
                      <a:pt x="426" y="1029"/>
                    </a:moveTo>
                    <a:lnTo>
                      <a:pt x="4008" y="1543"/>
                    </a:lnTo>
                    <a:lnTo>
                      <a:pt x="7200" y="2571"/>
                    </a:lnTo>
                    <a:lnTo>
                      <a:pt x="10357" y="4114"/>
                    </a:lnTo>
                    <a:lnTo>
                      <a:pt x="13336" y="6686"/>
                    </a:lnTo>
                    <a:lnTo>
                      <a:pt x="15890" y="9771"/>
                    </a:lnTo>
                    <a:lnTo>
                      <a:pt x="18231" y="13371"/>
                    </a:lnTo>
                    <a:lnTo>
                      <a:pt x="20110" y="16971"/>
                    </a:lnTo>
                    <a:lnTo>
                      <a:pt x="21600" y="21600"/>
                    </a:lnTo>
                    <a:lnTo>
                      <a:pt x="21600" y="18514"/>
                    </a:lnTo>
                    <a:lnTo>
                      <a:pt x="19898" y="14400"/>
                    </a:lnTo>
                    <a:lnTo>
                      <a:pt x="17805" y="10800"/>
                    </a:lnTo>
                    <a:lnTo>
                      <a:pt x="15464" y="7714"/>
                    </a:lnTo>
                    <a:lnTo>
                      <a:pt x="12910" y="5143"/>
                    </a:lnTo>
                    <a:lnTo>
                      <a:pt x="10144" y="3086"/>
                    </a:lnTo>
                    <a:lnTo>
                      <a:pt x="6987" y="1543"/>
                    </a:lnTo>
                    <a:lnTo>
                      <a:pt x="3795" y="514"/>
                    </a:lnTo>
                    <a:lnTo>
                      <a:pt x="426" y="0"/>
                    </a:lnTo>
                    <a:lnTo>
                      <a:pt x="0" y="0"/>
                    </a:lnTo>
                    <a:lnTo>
                      <a:pt x="0" y="1029"/>
                    </a:lnTo>
                    <a:lnTo>
                      <a:pt x="426" y="1029"/>
                    </a:lnTo>
                    <a:close/>
                  </a:path>
                </a:pathLst>
              </a:custGeom>
              <a:gradFill flip="none" rotWithShape="1">
                <a:gsLst>
                  <a:gs pos="0">
                    <a:srgbClr val="0F8787"/>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11" name="Shape 111"/>
              <p:cNvSpPr/>
              <p:nvPr/>
            </p:nvSpPr>
            <p:spPr>
              <a:xfrm>
                <a:off x="1774825" y="1027112"/>
                <a:ext cx="114301" cy="857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0800" y="12000"/>
                    </a:lnTo>
                    <a:lnTo>
                      <a:pt x="0" y="21600"/>
                    </a:lnTo>
                    <a:lnTo>
                      <a:pt x="10800" y="21600"/>
                    </a:lnTo>
                    <a:lnTo>
                      <a:pt x="16200" y="16800"/>
                    </a:lnTo>
                    <a:lnTo>
                      <a:pt x="21600" y="9600"/>
                    </a:lnTo>
                    <a:lnTo>
                      <a:pt x="21600" y="0"/>
                    </a:lnTo>
                    <a:close/>
                  </a:path>
                </a:pathLst>
              </a:cu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12" name="Shape 112"/>
              <p:cNvSpPr/>
              <p:nvPr/>
            </p:nvSpPr>
            <p:spPr>
              <a:xfrm>
                <a:off x="598487" y="1131887"/>
                <a:ext cx="1119189" cy="171451"/>
              </a:xfrm>
              <a:custGeom>
                <a:avLst/>
                <a:gdLst/>
                <a:ahLst/>
                <a:cxnLst>
                  <a:cxn ang="0">
                    <a:pos x="wd2" y="hd2"/>
                  </a:cxn>
                  <a:cxn ang="5400000">
                    <a:pos x="wd2" y="hd2"/>
                  </a:cxn>
                  <a:cxn ang="10800000">
                    <a:pos x="wd2" y="hd2"/>
                  </a:cxn>
                  <a:cxn ang="16200000">
                    <a:pos x="wd2" y="hd2"/>
                  </a:cxn>
                </a:cxnLst>
                <a:rect l="0" t="0" r="r" b="b"/>
                <a:pathLst>
                  <a:path w="21600" h="21600" extrusionOk="0">
                    <a:moveTo>
                      <a:pt x="9161" y="18000"/>
                    </a:moveTo>
                    <a:lnTo>
                      <a:pt x="6771" y="18000"/>
                    </a:lnTo>
                    <a:lnTo>
                      <a:pt x="4381" y="15600"/>
                    </a:lnTo>
                    <a:lnTo>
                      <a:pt x="0" y="9600"/>
                    </a:lnTo>
                    <a:lnTo>
                      <a:pt x="0" y="13200"/>
                    </a:lnTo>
                    <a:lnTo>
                      <a:pt x="4381" y="19200"/>
                    </a:lnTo>
                    <a:lnTo>
                      <a:pt x="6771" y="21600"/>
                    </a:lnTo>
                    <a:lnTo>
                      <a:pt x="9161" y="21600"/>
                    </a:lnTo>
                    <a:lnTo>
                      <a:pt x="12623" y="20400"/>
                    </a:lnTo>
                    <a:lnTo>
                      <a:pt x="15932" y="16800"/>
                    </a:lnTo>
                    <a:lnTo>
                      <a:pt x="18843" y="12000"/>
                    </a:lnTo>
                    <a:lnTo>
                      <a:pt x="21600" y="4800"/>
                    </a:lnTo>
                    <a:lnTo>
                      <a:pt x="21600" y="0"/>
                    </a:lnTo>
                    <a:lnTo>
                      <a:pt x="18843" y="8400"/>
                    </a:lnTo>
                    <a:lnTo>
                      <a:pt x="15932" y="13200"/>
                    </a:lnTo>
                    <a:lnTo>
                      <a:pt x="12623" y="16800"/>
                    </a:lnTo>
                    <a:lnTo>
                      <a:pt x="9161" y="18000"/>
                    </a:lnTo>
                    <a:close/>
                  </a:path>
                </a:pathLst>
              </a:cu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13" name="Shape 113"/>
              <p:cNvSpPr/>
              <p:nvPr/>
            </p:nvSpPr>
            <p:spPr>
              <a:xfrm>
                <a:off x="1917700" y="466725"/>
                <a:ext cx="227013" cy="541338"/>
              </a:xfrm>
              <a:custGeom>
                <a:avLst/>
                <a:gdLst/>
                <a:ahLst/>
                <a:cxnLst>
                  <a:cxn ang="0">
                    <a:pos x="wd2" y="hd2"/>
                  </a:cxn>
                  <a:cxn ang="5400000">
                    <a:pos x="wd2" y="hd2"/>
                  </a:cxn>
                  <a:cxn ang="10800000">
                    <a:pos x="wd2" y="hd2"/>
                  </a:cxn>
                  <a:cxn ang="16200000">
                    <a:pos x="wd2" y="hd2"/>
                  </a:cxn>
                </a:cxnLst>
                <a:rect l="0" t="0" r="r" b="b"/>
                <a:pathLst>
                  <a:path w="21600" h="21600" extrusionOk="0">
                    <a:moveTo>
                      <a:pt x="17975" y="7221"/>
                    </a:moveTo>
                    <a:lnTo>
                      <a:pt x="17069" y="10958"/>
                    </a:lnTo>
                    <a:lnTo>
                      <a:pt x="13443" y="15139"/>
                    </a:lnTo>
                    <a:lnTo>
                      <a:pt x="7099" y="18560"/>
                    </a:lnTo>
                    <a:lnTo>
                      <a:pt x="0" y="21600"/>
                    </a:lnTo>
                    <a:lnTo>
                      <a:pt x="4380" y="21600"/>
                    </a:lnTo>
                    <a:lnTo>
                      <a:pt x="11631" y="18179"/>
                    </a:lnTo>
                    <a:lnTo>
                      <a:pt x="17069" y="14759"/>
                    </a:lnTo>
                    <a:lnTo>
                      <a:pt x="20694" y="10958"/>
                    </a:lnTo>
                    <a:lnTo>
                      <a:pt x="21600" y="7221"/>
                    </a:lnTo>
                    <a:lnTo>
                      <a:pt x="20694" y="3801"/>
                    </a:lnTo>
                    <a:lnTo>
                      <a:pt x="17975" y="0"/>
                    </a:lnTo>
                    <a:lnTo>
                      <a:pt x="13443" y="0"/>
                    </a:lnTo>
                    <a:lnTo>
                      <a:pt x="17069" y="3801"/>
                    </a:lnTo>
                    <a:lnTo>
                      <a:pt x="17975" y="7221"/>
                    </a:lnTo>
                    <a:close/>
                  </a:path>
                </a:pathLst>
              </a:cu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14" name="Shape 114"/>
              <p:cNvSpPr/>
              <p:nvPr/>
            </p:nvSpPr>
            <p:spPr>
              <a:xfrm>
                <a:off x="1481137" y="419100"/>
                <a:ext cx="131764" cy="142876"/>
              </a:xfrm>
              <a:custGeom>
                <a:avLst/>
                <a:gdLst/>
                <a:ahLst/>
                <a:cxnLst>
                  <a:cxn ang="0">
                    <a:pos x="wd2" y="hd2"/>
                  </a:cxn>
                  <a:cxn ang="5400000">
                    <a:pos x="wd2" y="hd2"/>
                  </a:cxn>
                  <a:cxn ang="10800000">
                    <a:pos x="wd2" y="hd2"/>
                  </a:cxn>
                  <a:cxn ang="16200000">
                    <a:pos x="wd2" y="hd2"/>
                  </a:cxn>
                </a:cxnLst>
                <a:rect l="0" t="0" r="r" b="b"/>
                <a:pathLst>
                  <a:path w="21600" h="21600" extrusionOk="0">
                    <a:moveTo>
                      <a:pt x="15354" y="21600"/>
                    </a:moveTo>
                    <a:lnTo>
                      <a:pt x="21600" y="20160"/>
                    </a:lnTo>
                    <a:lnTo>
                      <a:pt x="18477" y="14400"/>
                    </a:lnTo>
                    <a:lnTo>
                      <a:pt x="13793" y="10080"/>
                    </a:lnTo>
                    <a:lnTo>
                      <a:pt x="1561" y="0"/>
                    </a:lnTo>
                    <a:lnTo>
                      <a:pt x="0" y="4320"/>
                    </a:lnTo>
                    <a:lnTo>
                      <a:pt x="9108" y="11520"/>
                    </a:lnTo>
                    <a:lnTo>
                      <a:pt x="15354" y="21600"/>
                    </a:lnTo>
                    <a:close/>
                  </a:path>
                </a:pathLst>
              </a:cu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15" name="Shape 115"/>
              <p:cNvSpPr/>
              <p:nvPr/>
            </p:nvSpPr>
            <p:spPr>
              <a:xfrm>
                <a:off x="503237" y="304800"/>
                <a:ext cx="1138239" cy="684213"/>
              </a:xfrm>
              <a:custGeom>
                <a:avLst/>
                <a:gdLst/>
                <a:ahLst/>
                <a:cxnLst>
                  <a:cxn ang="0">
                    <a:pos x="wd2" y="hd2"/>
                  </a:cxn>
                  <a:cxn ang="5400000">
                    <a:pos x="wd2" y="hd2"/>
                  </a:cxn>
                  <a:cxn ang="10800000">
                    <a:pos x="wd2" y="hd2"/>
                  </a:cxn>
                  <a:cxn ang="16200000">
                    <a:pos x="wd2" y="hd2"/>
                  </a:cxn>
                </a:cxnLst>
                <a:rect l="0" t="0" r="r" b="b"/>
                <a:pathLst>
                  <a:path w="21600" h="21600" extrusionOk="0">
                    <a:moveTo>
                      <a:pt x="20877" y="10825"/>
                    </a:moveTo>
                    <a:lnTo>
                      <a:pt x="20696" y="12880"/>
                    </a:lnTo>
                    <a:lnTo>
                      <a:pt x="20154" y="14684"/>
                    </a:lnTo>
                    <a:lnTo>
                      <a:pt x="19069" y="16488"/>
                    </a:lnTo>
                    <a:lnTo>
                      <a:pt x="18015" y="17992"/>
                    </a:lnTo>
                    <a:lnTo>
                      <a:pt x="16388" y="19194"/>
                    </a:lnTo>
                    <a:lnTo>
                      <a:pt x="14762" y="20097"/>
                    </a:lnTo>
                    <a:lnTo>
                      <a:pt x="12773" y="20698"/>
                    </a:lnTo>
                    <a:lnTo>
                      <a:pt x="10815" y="20999"/>
                    </a:lnTo>
                    <a:lnTo>
                      <a:pt x="8827" y="20698"/>
                    </a:lnTo>
                    <a:lnTo>
                      <a:pt x="6838" y="20097"/>
                    </a:lnTo>
                    <a:lnTo>
                      <a:pt x="5212" y="19194"/>
                    </a:lnTo>
                    <a:lnTo>
                      <a:pt x="3585" y="17992"/>
                    </a:lnTo>
                    <a:lnTo>
                      <a:pt x="2531" y="16488"/>
                    </a:lnTo>
                    <a:lnTo>
                      <a:pt x="1446" y="14684"/>
                    </a:lnTo>
                    <a:lnTo>
                      <a:pt x="904" y="12880"/>
                    </a:lnTo>
                    <a:lnTo>
                      <a:pt x="723" y="10825"/>
                    </a:lnTo>
                    <a:lnTo>
                      <a:pt x="904" y="8720"/>
                    </a:lnTo>
                    <a:lnTo>
                      <a:pt x="1446" y="6916"/>
                    </a:lnTo>
                    <a:lnTo>
                      <a:pt x="2531" y="5112"/>
                    </a:lnTo>
                    <a:lnTo>
                      <a:pt x="3585" y="3608"/>
                    </a:lnTo>
                    <a:lnTo>
                      <a:pt x="5212" y="2406"/>
                    </a:lnTo>
                    <a:lnTo>
                      <a:pt x="6838" y="1503"/>
                    </a:lnTo>
                    <a:lnTo>
                      <a:pt x="8827" y="902"/>
                    </a:lnTo>
                    <a:lnTo>
                      <a:pt x="10815" y="601"/>
                    </a:lnTo>
                    <a:lnTo>
                      <a:pt x="12592" y="902"/>
                    </a:lnTo>
                    <a:lnTo>
                      <a:pt x="14400" y="1503"/>
                    </a:lnTo>
                    <a:lnTo>
                      <a:pt x="16027" y="2406"/>
                    </a:lnTo>
                    <a:lnTo>
                      <a:pt x="17473" y="3308"/>
                    </a:lnTo>
                    <a:lnTo>
                      <a:pt x="17654" y="2406"/>
                    </a:lnTo>
                    <a:lnTo>
                      <a:pt x="14400" y="601"/>
                    </a:lnTo>
                    <a:lnTo>
                      <a:pt x="12592" y="301"/>
                    </a:lnTo>
                    <a:lnTo>
                      <a:pt x="10815" y="0"/>
                    </a:lnTo>
                    <a:lnTo>
                      <a:pt x="8646" y="301"/>
                    </a:lnTo>
                    <a:lnTo>
                      <a:pt x="6658" y="902"/>
                    </a:lnTo>
                    <a:lnTo>
                      <a:pt x="4850" y="1804"/>
                    </a:lnTo>
                    <a:lnTo>
                      <a:pt x="3223" y="3308"/>
                    </a:lnTo>
                    <a:lnTo>
                      <a:pt x="1808" y="4811"/>
                    </a:lnTo>
                    <a:lnTo>
                      <a:pt x="904" y="6615"/>
                    </a:lnTo>
                    <a:lnTo>
                      <a:pt x="181" y="8720"/>
                    </a:lnTo>
                    <a:lnTo>
                      <a:pt x="0" y="10825"/>
                    </a:lnTo>
                    <a:lnTo>
                      <a:pt x="181" y="12880"/>
                    </a:lnTo>
                    <a:lnTo>
                      <a:pt x="904" y="14985"/>
                    </a:lnTo>
                    <a:lnTo>
                      <a:pt x="1808" y="16789"/>
                    </a:lnTo>
                    <a:lnTo>
                      <a:pt x="3223" y="18593"/>
                    </a:lnTo>
                    <a:lnTo>
                      <a:pt x="4850" y="19796"/>
                    </a:lnTo>
                    <a:lnTo>
                      <a:pt x="6658" y="20698"/>
                    </a:lnTo>
                    <a:lnTo>
                      <a:pt x="8646" y="21299"/>
                    </a:lnTo>
                    <a:lnTo>
                      <a:pt x="10815" y="21600"/>
                    </a:lnTo>
                    <a:lnTo>
                      <a:pt x="12954" y="21299"/>
                    </a:lnTo>
                    <a:lnTo>
                      <a:pt x="14942" y="20698"/>
                    </a:lnTo>
                    <a:lnTo>
                      <a:pt x="16931" y="19796"/>
                    </a:lnTo>
                    <a:lnTo>
                      <a:pt x="18377" y="18593"/>
                    </a:lnTo>
                    <a:lnTo>
                      <a:pt x="19792" y="16789"/>
                    </a:lnTo>
                    <a:lnTo>
                      <a:pt x="20696" y="14985"/>
                    </a:lnTo>
                    <a:lnTo>
                      <a:pt x="21419" y="12880"/>
                    </a:lnTo>
                    <a:lnTo>
                      <a:pt x="21600" y="10825"/>
                    </a:lnTo>
                    <a:lnTo>
                      <a:pt x="21600" y="10224"/>
                    </a:lnTo>
                    <a:lnTo>
                      <a:pt x="21419" y="9622"/>
                    </a:lnTo>
                    <a:lnTo>
                      <a:pt x="20696" y="9923"/>
                    </a:lnTo>
                    <a:lnTo>
                      <a:pt x="20877" y="10524"/>
                    </a:lnTo>
                    <a:lnTo>
                      <a:pt x="20877" y="10825"/>
                    </a:lnTo>
                    <a:close/>
                  </a:path>
                </a:pathLst>
              </a:custGeom>
              <a:solidFill>
                <a:schemeClr val="accent2"/>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16" name="Shape 116"/>
              <p:cNvSpPr/>
              <p:nvPr/>
            </p:nvSpPr>
            <p:spPr>
              <a:xfrm>
                <a:off x="350837" y="238125"/>
                <a:ext cx="1443039" cy="846138"/>
              </a:xfrm>
              <a:custGeom>
                <a:avLst/>
                <a:gdLst/>
                <a:ahLst/>
                <a:cxnLst>
                  <a:cxn ang="0">
                    <a:pos x="wd2" y="hd2"/>
                  </a:cxn>
                  <a:cxn ang="5400000">
                    <a:pos x="wd2" y="hd2"/>
                  </a:cxn>
                  <a:cxn ang="10800000">
                    <a:pos x="wd2" y="hd2"/>
                  </a:cxn>
                  <a:cxn ang="16200000">
                    <a:pos x="wd2" y="hd2"/>
                  </a:cxn>
                </a:cxnLst>
                <a:rect l="0" t="0" r="r" b="b"/>
                <a:pathLst>
                  <a:path w="21600" h="21600" extrusionOk="0">
                    <a:moveTo>
                      <a:pt x="14638" y="0"/>
                    </a:moveTo>
                    <a:lnTo>
                      <a:pt x="14638" y="729"/>
                    </a:lnTo>
                    <a:lnTo>
                      <a:pt x="17204" y="2432"/>
                    </a:lnTo>
                    <a:lnTo>
                      <a:pt x="18178" y="3404"/>
                    </a:lnTo>
                    <a:lnTo>
                      <a:pt x="19176" y="4620"/>
                    </a:lnTo>
                    <a:lnTo>
                      <a:pt x="19889" y="5836"/>
                    </a:lnTo>
                    <a:lnTo>
                      <a:pt x="20459" y="7295"/>
                    </a:lnTo>
                    <a:lnTo>
                      <a:pt x="20745" y="8753"/>
                    </a:lnTo>
                    <a:lnTo>
                      <a:pt x="20887" y="10456"/>
                    </a:lnTo>
                    <a:lnTo>
                      <a:pt x="20745" y="12603"/>
                    </a:lnTo>
                    <a:lnTo>
                      <a:pt x="20032" y="14549"/>
                    </a:lnTo>
                    <a:lnTo>
                      <a:pt x="19176" y="16251"/>
                    </a:lnTo>
                    <a:lnTo>
                      <a:pt x="17893" y="17953"/>
                    </a:lnTo>
                    <a:lnTo>
                      <a:pt x="16491" y="19168"/>
                    </a:lnTo>
                    <a:lnTo>
                      <a:pt x="14780" y="20141"/>
                    </a:lnTo>
                    <a:lnTo>
                      <a:pt x="12784" y="20627"/>
                    </a:lnTo>
                    <a:lnTo>
                      <a:pt x="10812" y="20871"/>
                    </a:lnTo>
                    <a:lnTo>
                      <a:pt x="8816" y="20627"/>
                    </a:lnTo>
                    <a:lnTo>
                      <a:pt x="6820" y="20141"/>
                    </a:lnTo>
                    <a:lnTo>
                      <a:pt x="5109" y="19168"/>
                    </a:lnTo>
                    <a:lnTo>
                      <a:pt x="3707" y="17953"/>
                    </a:lnTo>
                    <a:lnTo>
                      <a:pt x="2424" y="16251"/>
                    </a:lnTo>
                    <a:lnTo>
                      <a:pt x="1568" y="14549"/>
                    </a:lnTo>
                    <a:lnTo>
                      <a:pt x="855" y="12603"/>
                    </a:lnTo>
                    <a:lnTo>
                      <a:pt x="713" y="10456"/>
                    </a:lnTo>
                    <a:lnTo>
                      <a:pt x="855" y="8997"/>
                    </a:lnTo>
                    <a:lnTo>
                      <a:pt x="1141" y="7538"/>
                    </a:lnTo>
                    <a:lnTo>
                      <a:pt x="1568" y="6322"/>
                    </a:lnTo>
                    <a:lnTo>
                      <a:pt x="2139" y="5106"/>
                    </a:lnTo>
                    <a:lnTo>
                      <a:pt x="1568" y="4620"/>
                    </a:lnTo>
                    <a:lnTo>
                      <a:pt x="855" y="5836"/>
                    </a:lnTo>
                    <a:lnTo>
                      <a:pt x="428" y="7295"/>
                    </a:lnTo>
                    <a:lnTo>
                      <a:pt x="143" y="8753"/>
                    </a:lnTo>
                    <a:lnTo>
                      <a:pt x="0" y="10456"/>
                    </a:lnTo>
                    <a:lnTo>
                      <a:pt x="285" y="12603"/>
                    </a:lnTo>
                    <a:lnTo>
                      <a:pt x="855" y="14792"/>
                    </a:lnTo>
                    <a:lnTo>
                      <a:pt x="1853" y="16737"/>
                    </a:lnTo>
                    <a:lnTo>
                      <a:pt x="3137" y="18196"/>
                    </a:lnTo>
                    <a:lnTo>
                      <a:pt x="4824" y="19655"/>
                    </a:lnTo>
                    <a:lnTo>
                      <a:pt x="6535" y="20627"/>
                    </a:lnTo>
                    <a:lnTo>
                      <a:pt x="8673" y="21357"/>
                    </a:lnTo>
                    <a:lnTo>
                      <a:pt x="10812" y="21600"/>
                    </a:lnTo>
                    <a:lnTo>
                      <a:pt x="12927" y="21357"/>
                    </a:lnTo>
                    <a:lnTo>
                      <a:pt x="15065" y="20627"/>
                    </a:lnTo>
                    <a:lnTo>
                      <a:pt x="16919" y="19655"/>
                    </a:lnTo>
                    <a:lnTo>
                      <a:pt x="18463" y="18196"/>
                    </a:lnTo>
                    <a:lnTo>
                      <a:pt x="19747" y="16737"/>
                    </a:lnTo>
                    <a:lnTo>
                      <a:pt x="20745" y="14792"/>
                    </a:lnTo>
                    <a:lnTo>
                      <a:pt x="21315" y="12603"/>
                    </a:lnTo>
                    <a:lnTo>
                      <a:pt x="21600" y="10456"/>
                    </a:lnTo>
                    <a:lnTo>
                      <a:pt x="21457" y="8753"/>
                    </a:lnTo>
                    <a:lnTo>
                      <a:pt x="21030" y="7051"/>
                    </a:lnTo>
                    <a:lnTo>
                      <a:pt x="20459" y="5349"/>
                    </a:lnTo>
                    <a:lnTo>
                      <a:pt x="19604" y="4134"/>
                    </a:lnTo>
                    <a:lnTo>
                      <a:pt x="18606" y="2675"/>
                    </a:lnTo>
                    <a:lnTo>
                      <a:pt x="17465" y="1702"/>
                    </a:lnTo>
                    <a:lnTo>
                      <a:pt x="14638" y="0"/>
                    </a:lnTo>
                    <a:close/>
                  </a:path>
                </a:pathLst>
              </a:custGeom>
              <a:gradFill flip="none" rotWithShape="1">
                <a:gsLst>
                  <a:gs pos="0">
                    <a:srgbClr val="088484"/>
                  </a:gs>
                  <a:gs pos="100000">
                    <a:schemeClr val="accent2"/>
                  </a:gs>
                </a:gsLst>
                <a:lin ang="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17" name="Shape 117"/>
              <p:cNvSpPr/>
              <p:nvPr/>
            </p:nvSpPr>
            <p:spPr>
              <a:xfrm>
                <a:off x="692150" y="209550"/>
                <a:ext cx="579438" cy="104776"/>
              </a:xfrm>
              <a:custGeom>
                <a:avLst/>
                <a:gdLst/>
                <a:ahLst/>
                <a:cxnLst>
                  <a:cxn ang="0">
                    <a:pos x="wd2" y="hd2"/>
                  </a:cxn>
                  <a:cxn ang="5400000">
                    <a:pos x="wd2" y="hd2"/>
                  </a:cxn>
                  <a:cxn ang="10800000">
                    <a:pos x="wd2" y="hd2"/>
                  </a:cxn>
                  <a:cxn ang="16200000">
                    <a:pos x="wd2" y="hd2"/>
                  </a:cxn>
                </a:cxnLst>
                <a:rect l="0" t="0" r="r" b="b"/>
                <a:pathLst>
                  <a:path w="21600" h="21600" extrusionOk="0">
                    <a:moveTo>
                      <a:pt x="14203" y="5891"/>
                    </a:moveTo>
                    <a:lnTo>
                      <a:pt x="17694" y="7855"/>
                    </a:lnTo>
                    <a:lnTo>
                      <a:pt x="21245" y="9818"/>
                    </a:lnTo>
                    <a:lnTo>
                      <a:pt x="21600" y="3927"/>
                    </a:lnTo>
                    <a:lnTo>
                      <a:pt x="18049" y="1964"/>
                    </a:lnTo>
                    <a:lnTo>
                      <a:pt x="14203" y="0"/>
                    </a:lnTo>
                    <a:lnTo>
                      <a:pt x="10297" y="1964"/>
                    </a:lnTo>
                    <a:lnTo>
                      <a:pt x="6746" y="3927"/>
                    </a:lnTo>
                    <a:lnTo>
                      <a:pt x="0" y="13745"/>
                    </a:lnTo>
                    <a:lnTo>
                      <a:pt x="0" y="21600"/>
                    </a:lnTo>
                    <a:lnTo>
                      <a:pt x="3196" y="15709"/>
                    </a:lnTo>
                    <a:lnTo>
                      <a:pt x="6746" y="9818"/>
                    </a:lnTo>
                    <a:lnTo>
                      <a:pt x="10297" y="7855"/>
                    </a:lnTo>
                    <a:lnTo>
                      <a:pt x="14203" y="5891"/>
                    </a:lnTo>
                    <a:close/>
                  </a:path>
                </a:pathLst>
              </a:custGeom>
              <a:gradFill flip="none" rotWithShape="1">
                <a:gsLst>
                  <a:gs pos="0">
                    <a:srgbClr val="088484"/>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18" name="Shape 118"/>
              <p:cNvSpPr/>
              <p:nvPr/>
            </p:nvSpPr>
            <p:spPr>
              <a:xfrm>
                <a:off x="531812" y="314325"/>
                <a:ext cx="104776" cy="76201"/>
              </a:xfrm>
              <a:custGeom>
                <a:avLst/>
                <a:gdLst/>
                <a:ahLst/>
                <a:cxnLst>
                  <a:cxn ang="0">
                    <a:pos x="wd2" y="hd2"/>
                  </a:cxn>
                  <a:cxn ang="5400000">
                    <a:pos x="wd2" y="hd2"/>
                  </a:cxn>
                  <a:cxn ang="10800000">
                    <a:pos x="wd2" y="hd2"/>
                  </a:cxn>
                  <a:cxn ang="16200000">
                    <a:pos x="wd2" y="hd2"/>
                  </a:cxn>
                </a:cxnLst>
                <a:rect l="0" t="0" r="r" b="b"/>
                <a:pathLst>
                  <a:path w="21600" h="21600" extrusionOk="0">
                    <a:moveTo>
                      <a:pt x="21600" y="8100"/>
                    </a:moveTo>
                    <a:lnTo>
                      <a:pt x="15709" y="0"/>
                    </a:lnTo>
                    <a:lnTo>
                      <a:pt x="7855" y="5400"/>
                    </a:lnTo>
                    <a:lnTo>
                      <a:pt x="0" y="13500"/>
                    </a:lnTo>
                    <a:lnTo>
                      <a:pt x="3927" y="21600"/>
                    </a:lnTo>
                    <a:lnTo>
                      <a:pt x="13745" y="13500"/>
                    </a:lnTo>
                    <a:lnTo>
                      <a:pt x="21600" y="8100"/>
                    </a:lnTo>
                    <a:close/>
                  </a:path>
                </a:pathLst>
              </a:custGeom>
              <a:gradFill flip="none" rotWithShape="1">
                <a:gsLst>
                  <a:gs pos="0">
                    <a:srgbClr val="088484"/>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19" name="Shape 119"/>
              <p:cNvSpPr/>
              <p:nvPr/>
            </p:nvSpPr>
            <p:spPr>
              <a:xfrm>
                <a:off x="663575" y="393699"/>
                <a:ext cx="822326" cy="506414"/>
              </a:xfrm>
              <a:prstGeom prst="ellipse">
                <a:avLst/>
              </a:prstGeom>
              <a:gradFill flip="none" rotWithShape="1">
                <a:gsLst>
                  <a:gs pos="0">
                    <a:srgbClr val="007878"/>
                  </a:gs>
                  <a:gs pos="100000">
                    <a:schemeClr val="accent2"/>
                  </a:gs>
                </a:gsLst>
                <a:lin ang="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20" name="Shape 120"/>
              <p:cNvSpPr/>
              <p:nvPr/>
            </p:nvSpPr>
            <p:spPr>
              <a:xfrm>
                <a:off x="714374" y="428624"/>
                <a:ext cx="708028" cy="430214"/>
              </a:xfrm>
              <a:prstGeom prst="ellipse">
                <a:avLst/>
              </a:prstGeom>
              <a:gradFill flip="none" rotWithShape="1">
                <a:gsLst>
                  <a:gs pos="0">
                    <a:srgbClr val="088484"/>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21" name="Shape 121"/>
              <p:cNvSpPr/>
              <p:nvPr/>
            </p:nvSpPr>
            <p:spPr>
              <a:xfrm>
                <a:off x="765174" y="460374"/>
                <a:ext cx="612778" cy="369890"/>
              </a:xfrm>
              <a:prstGeom prst="ellipse">
                <a:avLst/>
              </a:pr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22" name="Shape 122"/>
              <p:cNvSpPr/>
              <p:nvPr/>
            </p:nvSpPr>
            <p:spPr>
              <a:xfrm>
                <a:off x="835024" y="504824"/>
                <a:ext cx="473078" cy="280990"/>
              </a:xfrm>
              <a:prstGeom prst="ellipse">
                <a:avLst/>
              </a:prstGeom>
              <a:gradFill flip="none" rotWithShape="1">
                <a:gsLst>
                  <a:gs pos="0">
                    <a:srgbClr val="007878"/>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23" name="Shape 123"/>
              <p:cNvSpPr/>
              <p:nvPr/>
            </p:nvSpPr>
            <p:spPr>
              <a:xfrm>
                <a:off x="892175" y="536575"/>
                <a:ext cx="352426" cy="220662"/>
              </a:xfrm>
              <a:prstGeom prst="ellipse">
                <a:avLst/>
              </a:pr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24" name="Shape 124"/>
              <p:cNvSpPr/>
              <p:nvPr/>
            </p:nvSpPr>
            <p:spPr>
              <a:xfrm>
                <a:off x="968374" y="584200"/>
                <a:ext cx="200028" cy="128588"/>
              </a:xfrm>
              <a:prstGeom prst="ellipse">
                <a:avLst/>
              </a:prstGeom>
              <a:gradFill flip="none" rotWithShape="1">
                <a:gsLst>
                  <a:gs pos="0">
                    <a:srgbClr val="007C7C"/>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grpSp>
          <p:nvGrpSpPr>
            <p:cNvPr id="138" name="Group 138"/>
            <p:cNvGrpSpPr/>
            <p:nvPr/>
          </p:nvGrpSpPr>
          <p:grpSpPr>
            <a:xfrm>
              <a:off x="8378825" y="533400"/>
              <a:ext cx="674688" cy="409576"/>
              <a:chOff x="0" y="0"/>
              <a:chExt cx="674687" cy="409575"/>
            </a:xfrm>
          </p:grpSpPr>
          <p:sp>
            <p:nvSpPr>
              <p:cNvPr id="126" name="Shape 126"/>
              <p:cNvSpPr/>
              <p:nvPr/>
            </p:nvSpPr>
            <p:spPr>
              <a:xfrm>
                <a:off x="0" y="257175"/>
                <a:ext cx="608013" cy="152401"/>
              </a:xfrm>
              <a:custGeom>
                <a:avLst/>
                <a:gdLst/>
                <a:ahLst/>
                <a:cxnLst>
                  <a:cxn ang="0">
                    <a:pos x="wd2" y="hd2"/>
                  </a:cxn>
                  <a:cxn ang="5400000">
                    <a:pos x="wd2" y="hd2"/>
                  </a:cxn>
                  <a:cxn ang="10800000">
                    <a:pos x="wd2" y="hd2"/>
                  </a:cxn>
                  <a:cxn ang="16200000">
                    <a:pos x="wd2" y="hd2"/>
                  </a:cxn>
                </a:cxnLst>
                <a:rect l="0" t="0" r="r" b="b"/>
                <a:pathLst>
                  <a:path w="21600" h="21600" extrusionOk="0">
                    <a:moveTo>
                      <a:pt x="11818" y="21600"/>
                    </a:moveTo>
                    <a:lnTo>
                      <a:pt x="8086" y="20250"/>
                    </a:lnTo>
                    <a:lnTo>
                      <a:pt x="4693" y="14850"/>
                    </a:lnTo>
                    <a:lnTo>
                      <a:pt x="1979" y="8100"/>
                    </a:lnTo>
                    <a:lnTo>
                      <a:pt x="339" y="0"/>
                    </a:lnTo>
                    <a:lnTo>
                      <a:pt x="0" y="1350"/>
                    </a:lnTo>
                    <a:lnTo>
                      <a:pt x="1640" y="9450"/>
                    </a:lnTo>
                    <a:lnTo>
                      <a:pt x="4354" y="16200"/>
                    </a:lnTo>
                    <a:lnTo>
                      <a:pt x="7747" y="20250"/>
                    </a:lnTo>
                    <a:lnTo>
                      <a:pt x="11818" y="21600"/>
                    </a:lnTo>
                    <a:lnTo>
                      <a:pt x="14871" y="20250"/>
                    </a:lnTo>
                    <a:lnTo>
                      <a:pt x="17585" y="18900"/>
                    </a:lnTo>
                    <a:lnTo>
                      <a:pt x="19904" y="14850"/>
                    </a:lnTo>
                    <a:lnTo>
                      <a:pt x="21600" y="9450"/>
                    </a:lnTo>
                    <a:lnTo>
                      <a:pt x="21261" y="9450"/>
                    </a:lnTo>
                    <a:lnTo>
                      <a:pt x="19564" y="14850"/>
                    </a:lnTo>
                    <a:lnTo>
                      <a:pt x="17246" y="17550"/>
                    </a:lnTo>
                    <a:lnTo>
                      <a:pt x="14871" y="20250"/>
                    </a:lnTo>
                    <a:lnTo>
                      <a:pt x="11818" y="21600"/>
                    </a:lnTo>
                    <a:close/>
                  </a:path>
                </a:pathLst>
              </a:custGeom>
              <a:gradFill flip="none" rotWithShape="1">
                <a:gsLst>
                  <a:gs pos="0">
                    <a:schemeClr val="accent2"/>
                  </a:gs>
                  <a:gs pos="100000">
                    <a:schemeClr val="accent2">
                      <a:lumOff val="-5019"/>
                    </a:schemeClr>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27" name="Shape 127"/>
              <p:cNvSpPr/>
              <p:nvPr/>
            </p:nvSpPr>
            <p:spPr>
              <a:xfrm>
                <a:off x="55562" y="0"/>
                <a:ext cx="409576" cy="85726"/>
              </a:xfrm>
              <a:custGeom>
                <a:avLst/>
                <a:gdLst/>
                <a:ahLst/>
                <a:cxnLst>
                  <a:cxn ang="0">
                    <a:pos x="wd2" y="hd2"/>
                  </a:cxn>
                  <a:cxn ang="5400000">
                    <a:pos x="wd2" y="hd2"/>
                  </a:cxn>
                  <a:cxn ang="10800000">
                    <a:pos x="wd2" y="hd2"/>
                  </a:cxn>
                  <a:cxn ang="16200000">
                    <a:pos x="wd2" y="hd2"/>
                  </a:cxn>
                </a:cxnLst>
                <a:rect l="0" t="0" r="r" b="b"/>
                <a:pathLst>
                  <a:path w="21600" h="21600" extrusionOk="0">
                    <a:moveTo>
                      <a:pt x="14567" y="0"/>
                    </a:moveTo>
                    <a:lnTo>
                      <a:pt x="21600" y="4800"/>
                    </a:lnTo>
                    <a:lnTo>
                      <a:pt x="21098" y="2400"/>
                    </a:lnTo>
                    <a:lnTo>
                      <a:pt x="18084" y="0"/>
                    </a:lnTo>
                    <a:lnTo>
                      <a:pt x="14567" y="0"/>
                    </a:lnTo>
                    <a:lnTo>
                      <a:pt x="10047" y="2400"/>
                    </a:lnTo>
                    <a:lnTo>
                      <a:pt x="6530" y="4800"/>
                    </a:lnTo>
                    <a:lnTo>
                      <a:pt x="3014" y="12000"/>
                    </a:lnTo>
                    <a:lnTo>
                      <a:pt x="0" y="19200"/>
                    </a:lnTo>
                    <a:lnTo>
                      <a:pt x="502" y="21600"/>
                    </a:lnTo>
                    <a:lnTo>
                      <a:pt x="3014" y="14400"/>
                    </a:lnTo>
                    <a:lnTo>
                      <a:pt x="6530" y="7200"/>
                    </a:lnTo>
                    <a:lnTo>
                      <a:pt x="10047" y="2400"/>
                    </a:lnTo>
                    <a:lnTo>
                      <a:pt x="14567" y="0"/>
                    </a:lnTo>
                    <a:close/>
                  </a:path>
                </a:pathLst>
              </a:custGeom>
              <a:gradFill flip="none" rotWithShape="1">
                <a:gsLst>
                  <a:gs pos="0">
                    <a:schemeClr val="accent2"/>
                  </a:gs>
                  <a:gs pos="100000">
                    <a:schemeClr val="accent2">
                      <a:lumOff val="-5019"/>
                    </a:schemeClr>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28" name="Shape 128"/>
              <p:cNvSpPr/>
              <p:nvPr/>
            </p:nvSpPr>
            <p:spPr>
              <a:xfrm>
                <a:off x="579437" y="66675"/>
                <a:ext cx="95251" cy="247651"/>
              </a:xfrm>
              <a:custGeom>
                <a:avLst/>
                <a:gdLst/>
                <a:ahLst/>
                <a:cxnLst>
                  <a:cxn ang="0">
                    <a:pos x="wd2" y="hd2"/>
                  </a:cxn>
                  <a:cxn ang="5400000">
                    <a:pos x="wd2" y="hd2"/>
                  </a:cxn>
                  <a:cxn ang="10800000">
                    <a:pos x="wd2" y="hd2"/>
                  </a:cxn>
                  <a:cxn ang="16200000">
                    <a:pos x="wd2" y="hd2"/>
                  </a:cxn>
                </a:cxnLst>
                <a:rect l="0" t="0" r="r" b="b"/>
                <a:pathLst>
                  <a:path w="21600" h="21600" extrusionOk="0">
                    <a:moveTo>
                      <a:pt x="19440" y="12462"/>
                    </a:moveTo>
                    <a:lnTo>
                      <a:pt x="17280" y="17446"/>
                    </a:lnTo>
                    <a:lnTo>
                      <a:pt x="8640" y="21600"/>
                    </a:lnTo>
                    <a:lnTo>
                      <a:pt x="10800" y="21600"/>
                    </a:lnTo>
                    <a:lnTo>
                      <a:pt x="19440" y="17446"/>
                    </a:lnTo>
                    <a:lnTo>
                      <a:pt x="21600" y="12462"/>
                    </a:lnTo>
                    <a:lnTo>
                      <a:pt x="17280" y="5815"/>
                    </a:lnTo>
                    <a:lnTo>
                      <a:pt x="10800" y="2492"/>
                    </a:lnTo>
                    <a:lnTo>
                      <a:pt x="2160" y="0"/>
                    </a:lnTo>
                    <a:lnTo>
                      <a:pt x="0" y="831"/>
                    </a:lnTo>
                    <a:lnTo>
                      <a:pt x="8640" y="3323"/>
                    </a:lnTo>
                    <a:lnTo>
                      <a:pt x="15120" y="5815"/>
                    </a:lnTo>
                    <a:lnTo>
                      <a:pt x="19440" y="12462"/>
                    </a:lnTo>
                    <a:close/>
                  </a:path>
                </a:pathLst>
              </a:custGeom>
              <a:gradFill flip="none" rotWithShape="1">
                <a:gsLst>
                  <a:gs pos="0">
                    <a:schemeClr val="accent2"/>
                  </a:gs>
                  <a:gs pos="100000">
                    <a:schemeClr val="accent2">
                      <a:lumOff val="-5019"/>
                    </a:schemeClr>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29" name="Shape 129"/>
              <p:cNvSpPr/>
              <p:nvPr/>
            </p:nvSpPr>
            <p:spPr>
              <a:xfrm>
                <a:off x="150812" y="352425"/>
                <a:ext cx="304801" cy="28576"/>
              </a:xfrm>
              <a:custGeom>
                <a:avLst/>
                <a:gdLst/>
                <a:ahLst/>
                <a:cxnLst>
                  <a:cxn ang="0">
                    <a:pos x="wd2" y="hd2"/>
                  </a:cxn>
                  <a:cxn ang="5400000">
                    <a:pos x="wd2" y="hd2"/>
                  </a:cxn>
                  <a:cxn ang="10800000">
                    <a:pos x="wd2" y="hd2"/>
                  </a:cxn>
                  <a:cxn ang="16200000">
                    <a:pos x="wd2" y="hd2"/>
                  </a:cxn>
                </a:cxnLst>
                <a:rect l="0" t="0" r="r" b="b"/>
                <a:pathLst>
                  <a:path w="21600" h="21600" extrusionOk="0">
                    <a:moveTo>
                      <a:pt x="12825" y="14400"/>
                    </a:moveTo>
                    <a:lnTo>
                      <a:pt x="3375" y="0"/>
                    </a:lnTo>
                    <a:lnTo>
                      <a:pt x="0" y="0"/>
                    </a:lnTo>
                    <a:lnTo>
                      <a:pt x="6075" y="14400"/>
                    </a:lnTo>
                    <a:lnTo>
                      <a:pt x="12825" y="21600"/>
                    </a:lnTo>
                    <a:lnTo>
                      <a:pt x="17550" y="21600"/>
                    </a:lnTo>
                    <a:lnTo>
                      <a:pt x="21600" y="14400"/>
                    </a:lnTo>
                    <a:lnTo>
                      <a:pt x="20925" y="0"/>
                    </a:lnTo>
                    <a:lnTo>
                      <a:pt x="12825" y="14400"/>
                    </a:lnTo>
                    <a:close/>
                  </a:path>
                </a:pathLst>
              </a:custGeom>
              <a:gradFill flip="none" rotWithShape="1">
                <a:gsLst>
                  <a:gs pos="0">
                    <a:schemeClr val="accent2"/>
                  </a:gs>
                  <a:gs pos="100000">
                    <a:schemeClr val="accent2">
                      <a:lumOff val="-5019"/>
                    </a:schemeClr>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30" name="Shape 130"/>
              <p:cNvSpPr/>
              <p:nvPr/>
            </p:nvSpPr>
            <p:spPr>
              <a:xfrm>
                <a:off x="38100" y="28575"/>
                <a:ext cx="255588" cy="295276"/>
              </a:xfrm>
              <a:custGeom>
                <a:avLst/>
                <a:gdLst/>
                <a:ahLst/>
                <a:cxnLst>
                  <a:cxn ang="0">
                    <a:pos x="wd2" y="hd2"/>
                  </a:cxn>
                  <a:cxn ang="5400000">
                    <a:pos x="wd2" y="hd2"/>
                  </a:cxn>
                  <a:cxn ang="10800000">
                    <a:pos x="wd2" y="hd2"/>
                  </a:cxn>
                  <a:cxn ang="16200000">
                    <a:pos x="wd2" y="hd2"/>
                  </a:cxn>
                </a:cxnLst>
                <a:rect l="0" t="0" r="r" b="b"/>
                <a:pathLst>
                  <a:path w="21600" h="21600" extrusionOk="0">
                    <a:moveTo>
                      <a:pt x="1476" y="13239"/>
                    </a:moveTo>
                    <a:lnTo>
                      <a:pt x="3086" y="9058"/>
                    </a:lnTo>
                    <a:lnTo>
                      <a:pt x="7111" y="4877"/>
                    </a:lnTo>
                    <a:lnTo>
                      <a:pt x="13550" y="2090"/>
                    </a:lnTo>
                    <a:lnTo>
                      <a:pt x="20795" y="697"/>
                    </a:lnTo>
                    <a:lnTo>
                      <a:pt x="21600" y="0"/>
                    </a:lnTo>
                    <a:lnTo>
                      <a:pt x="12745" y="1394"/>
                    </a:lnTo>
                    <a:lnTo>
                      <a:pt x="6306" y="4181"/>
                    </a:lnTo>
                    <a:lnTo>
                      <a:pt x="1476" y="8361"/>
                    </a:lnTo>
                    <a:lnTo>
                      <a:pt x="671" y="10452"/>
                    </a:lnTo>
                    <a:lnTo>
                      <a:pt x="0" y="13239"/>
                    </a:lnTo>
                    <a:lnTo>
                      <a:pt x="1476" y="17419"/>
                    </a:lnTo>
                    <a:lnTo>
                      <a:pt x="3086" y="19510"/>
                    </a:lnTo>
                    <a:lnTo>
                      <a:pt x="5501" y="21600"/>
                    </a:lnTo>
                    <a:lnTo>
                      <a:pt x="8720" y="21600"/>
                    </a:lnTo>
                    <a:lnTo>
                      <a:pt x="5501" y="19510"/>
                    </a:lnTo>
                    <a:lnTo>
                      <a:pt x="3086" y="17419"/>
                    </a:lnTo>
                    <a:lnTo>
                      <a:pt x="1476" y="13239"/>
                    </a:lnTo>
                    <a:close/>
                  </a:path>
                </a:pathLst>
              </a:custGeom>
              <a:gradFill flip="none" rotWithShape="1">
                <a:gsLst>
                  <a:gs pos="0">
                    <a:schemeClr val="accent2">
                      <a:lumOff val="-5019"/>
                    </a:schemeClr>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31" name="Shape 131"/>
              <p:cNvSpPr/>
              <p:nvPr/>
            </p:nvSpPr>
            <p:spPr>
              <a:xfrm>
                <a:off x="331787" y="28575"/>
                <a:ext cx="295276" cy="333376"/>
              </a:xfrm>
              <a:custGeom>
                <a:avLst/>
                <a:gdLst/>
                <a:ahLst/>
                <a:cxnLst>
                  <a:cxn ang="0">
                    <a:pos x="wd2" y="hd2"/>
                  </a:cxn>
                  <a:cxn ang="5400000">
                    <a:pos x="wd2" y="hd2"/>
                  </a:cxn>
                  <a:cxn ang="10800000">
                    <a:pos x="wd2" y="hd2"/>
                  </a:cxn>
                  <a:cxn ang="16200000">
                    <a:pos x="wd2" y="hd2"/>
                  </a:cxn>
                </a:cxnLst>
                <a:rect l="0" t="0" r="r" b="b"/>
                <a:pathLst>
                  <a:path w="21600" h="21600" extrusionOk="0">
                    <a:moveTo>
                      <a:pt x="0" y="617"/>
                    </a:moveTo>
                    <a:lnTo>
                      <a:pt x="7706" y="1234"/>
                    </a:lnTo>
                    <a:lnTo>
                      <a:pt x="13894" y="3703"/>
                    </a:lnTo>
                    <a:lnTo>
                      <a:pt x="18097" y="7406"/>
                    </a:lnTo>
                    <a:lnTo>
                      <a:pt x="18798" y="9257"/>
                    </a:lnTo>
                    <a:lnTo>
                      <a:pt x="19498" y="11726"/>
                    </a:lnTo>
                    <a:lnTo>
                      <a:pt x="18798" y="14194"/>
                    </a:lnTo>
                    <a:lnTo>
                      <a:pt x="17397" y="16663"/>
                    </a:lnTo>
                    <a:lnTo>
                      <a:pt x="13894" y="18514"/>
                    </a:lnTo>
                    <a:lnTo>
                      <a:pt x="10508" y="20366"/>
                    </a:lnTo>
                    <a:lnTo>
                      <a:pt x="11209" y="21600"/>
                    </a:lnTo>
                    <a:lnTo>
                      <a:pt x="15295" y="19749"/>
                    </a:lnTo>
                    <a:lnTo>
                      <a:pt x="18798" y="17280"/>
                    </a:lnTo>
                    <a:lnTo>
                      <a:pt x="20899" y="14811"/>
                    </a:lnTo>
                    <a:lnTo>
                      <a:pt x="21600" y="11726"/>
                    </a:lnTo>
                    <a:lnTo>
                      <a:pt x="20199" y="6789"/>
                    </a:lnTo>
                    <a:lnTo>
                      <a:pt x="18097" y="4937"/>
                    </a:lnTo>
                    <a:lnTo>
                      <a:pt x="15295" y="3086"/>
                    </a:lnTo>
                    <a:lnTo>
                      <a:pt x="8406" y="617"/>
                    </a:lnTo>
                    <a:lnTo>
                      <a:pt x="0" y="0"/>
                    </a:lnTo>
                    <a:lnTo>
                      <a:pt x="0" y="617"/>
                    </a:lnTo>
                    <a:close/>
                  </a:path>
                </a:pathLst>
              </a:custGeom>
              <a:gradFill flip="none" rotWithShape="1">
                <a:gsLst>
                  <a:gs pos="0">
                    <a:schemeClr val="accent2">
                      <a:lumOff val="-5019"/>
                    </a:schemeClr>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32" name="Shape 132"/>
              <p:cNvSpPr/>
              <p:nvPr/>
            </p:nvSpPr>
            <p:spPr>
              <a:xfrm>
                <a:off x="103187" y="53975"/>
                <a:ext cx="474664" cy="295276"/>
              </a:xfrm>
              <a:custGeom>
                <a:avLst/>
                <a:gdLst/>
                <a:ahLst/>
                <a:cxnLst>
                  <a:cxn ang="0">
                    <a:pos x="wd2" y="hd2"/>
                  </a:cxn>
                  <a:cxn ang="5400000">
                    <a:pos x="wd2" y="hd2"/>
                  </a:cxn>
                  <a:cxn ang="10800000">
                    <a:pos x="wd2" y="hd2"/>
                  </a:cxn>
                  <a:cxn ang="16200000">
                    <a:pos x="wd2" y="hd2"/>
                  </a:cxn>
                </a:cxnLst>
                <a:rect l="0" t="0" r="r" b="b"/>
                <a:pathLst>
                  <a:path w="21600" h="21600" extrusionOk="0">
                    <a:moveTo>
                      <a:pt x="10836" y="0"/>
                    </a:moveTo>
                    <a:lnTo>
                      <a:pt x="6502" y="697"/>
                    </a:lnTo>
                    <a:lnTo>
                      <a:pt x="3034" y="3484"/>
                    </a:lnTo>
                    <a:lnTo>
                      <a:pt x="867" y="6271"/>
                    </a:lnTo>
                    <a:lnTo>
                      <a:pt x="0" y="10452"/>
                    </a:lnTo>
                    <a:lnTo>
                      <a:pt x="867" y="14632"/>
                    </a:lnTo>
                    <a:lnTo>
                      <a:pt x="3034" y="18116"/>
                    </a:lnTo>
                    <a:lnTo>
                      <a:pt x="6502" y="20903"/>
                    </a:lnTo>
                    <a:lnTo>
                      <a:pt x="10836" y="21600"/>
                    </a:lnTo>
                    <a:lnTo>
                      <a:pt x="15098" y="20903"/>
                    </a:lnTo>
                    <a:lnTo>
                      <a:pt x="18566" y="18116"/>
                    </a:lnTo>
                    <a:lnTo>
                      <a:pt x="20733" y="14632"/>
                    </a:lnTo>
                    <a:lnTo>
                      <a:pt x="21600" y="12542"/>
                    </a:lnTo>
                    <a:lnTo>
                      <a:pt x="21600" y="8361"/>
                    </a:lnTo>
                    <a:lnTo>
                      <a:pt x="20733" y="6271"/>
                    </a:lnTo>
                    <a:lnTo>
                      <a:pt x="18566" y="3484"/>
                    </a:lnTo>
                    <a:lnTo>
                      <a:pt x="15098" y="697"/>
                    </a:lnTo>
                    <a:lnTo>
                      <a:pt x="10836" y="0"/>
                    </a:lnTo>
                    <a:close/>
                    <a:moveTo>
                      <a:pt x="10836" y="20903"/>
                    </a:moveTo>
                    <a:lnTo>
                      <a:pt x="6935" y="20206"/>
                    </a:lnTo>
                    <a:lnTo>
                      <a:pt x="3468" y="18116"/>
                    </a:lnTo>
                    <a:lnTo>
                      <a:pt x="1300" y="14632"/>
                    </a:lnTo>
                    <a:lnTo>
                      <a:pt x="433" y="10452"/>
                    </a:lnTo>
                    <a:lnTo>
                      <a:pt x="1300" y="6271"/>
                    </a:lnTo>
                    <a:lnTo>
                      <a:pt x="3468" y="3484"/>
                    </a:lnTo>
                    <a:lnTo>
                      <a:pt x="6935" y="1394"/>
                    </a:lnTo>
                    <a:lnTo>
                      <a:pt x="10836" y="697"/>
                    </a:lnTo>
                    <a:lnTo>
                      <a:pt x="14665" y="1394"/>
                    </a:lnTo>
                    <a:lnTo>
                      <a:pt x="18132" y="3484"/>
                    </a:lnTo>
                    <a:lnTo>
                      <a:pt x="20300" y="6271"/>
                    </a:lnTo>
                    <a:lnTo>
                      <a:pt x="21167" y="8361"/>
                    </a:lnTo>
                    <a:lnTo>
                      <a:pt x="21167" y="12542"/>
                    </a:lnTo>
                    <a:lnTo>
                      <a:pt x="20300" y="14632"/>
                    </a:lnTo>
                    <a:lnTo>
                      <a:pt x="18132" y="18116"/>
                    </a:lnTo>
                    <a:lnTo>
                      <a:pt x="14665" y="20206"/>
                    </a:lnTo>
                    <a:lnTo>
                      <a:pt x="10836" y="20903"/>
                    </a:lnTo>
                    <a:close/>
                  </a:path>
                </a:pathLst>
              </a:custGeom>
              <a:gradFill flip="none" rotWithShape="1">
                <a:gsLst>
                  <a:gs pos="0">
                    <a:schemeClr val="accent2"/>
                  </a:gs>
                  <a:gs pos="100000">
                    <a:schemeClr val="accent2">
                      <a:lumOff val="-5019"/>
                    </a:schemeClr>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nvGrpSpPr>
              <p:cNvPr id="137" name="Group 137"/>
              <p:cNvGrpSpPr/>
              <p:nvPr/>
            </p:nvGrpSpPr>
            <p:grpSpPr>
              <a:xfrm>
                <a:off x="160337" y="96837"/>
                <a:ext cx="360363" cy="209551"/>
                <a:chOff x="0" y="0"/>
                <a:chExt cx="360362" cy="209550"/>
              </a:xfrm>
            </p:grpSpPr>
            <p:sp>
              <p:nvSpPr>
                <p:cNvPr id="133" name="Shape 133"/>
                <p:cNvSpPr/>
                <p:nvPr/>
              </p:nvSpPr>
              <p:spPr>
                <a:xfrm>
                  <a:off x="-1" y="0"/>
                  <a:ext cx="360364" cy="209550"/>
                </a:xfrm>
                <a:prstGeom prst="ellipse">
                  <a:avLst/>
                </a:prstGeom>
                <a:gradFill flip="none" rotWithShape="1">
                  <a:gsLst>
                    <a:gs pos="0">
                      <a:schemeClr val="accent2">
                        <a:lumOff val="-5019"/>
                      </a:schemeClr>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34" name="Shape 134"/>
                <p:cNvSpPr/>
                <p:nvPr/>
              </p:nvSpPr>
              <p:spPr>
                <a:xfrm>
                  <a:off x="34925" y="22224"/>
                  <a:ext cx="288926" cy="161928"/>
                </a:xfrm>
                <a:prstGeom prst="ellipse">
                  <a:avLst/>
                </a:prstGeom>
                <a:gradFill flip="none" rotWithShape="1">
                  <a:gsLst>
                    <a:gs pos="0">
                      <a:schemeClr val="accent2"/>
                    </a:gs>
                    <a:gs pos="100000">
                      <a:schemeClr val="accent2">
                        <a:lumOff val="-5019"/>
                      </a:schemeClr>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35" name="Shape 135"/>
                <p:cNvSpPr/>
                <p:nvPr/>
              </p:nvSpPr>
              <p:spPr>
                <a:xfrm>
                  <a:off x="79374" y="38099"/>
                  <a:ext cx="198440" cy="130178"/>
                </a:xfrm>
                <a:prstGeom prst="ellipse">
                  <a:avLst/>
                </a:prstGeom>
                <a:gradFill flip="none" rotWithShape="1">
                  <a:gsLst>
                    <a:gs pos="0">
                      <a:schemeClr val="accent2">
                        <a:lumOff val="-5019"/>
                      </a:schemeClr>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36" name="Shape 136"/>
                <p:cNvSpPr/>
                <p:nvPr/>
              </p:nvSpPr>
              <p:spPr>
                <a:xfrm>
                  <a:off x="122237" y="63499"/>
                  <a:ext cx="115889" cy="74614"/>
                </a:xfrm>
                <a:prstGeom prst="ellipse">
                  <a:avLst/>
                </a:prstGeom>
                <a:gradFill flip="none" rotWithShape="1">
                  <a:gsLst>
                    <a:gs pos="0">
                      <a:schemeClr val="accent2"/>
                    </a:gs>
                    <a:gs pos="100000">
                      <a:schemeClr val="accent2">
                        <a:lumOff val="-5019"/>
                      </a:schemeClr>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grpSp>
      </p:grpSp>
      <p:sp>
        <p:nvSpPr>
          <p:cNvPr id="140" name="Shape 140"/>
          <p:cNvSpPr>
            <a:spLocks noGrp="1"/>
          </p:cNvSpPr>
          <p:nvPr>
            <p:ph type="title"/>
          </p:nvPr>
        </p:nvSpPr>
        <p:spPr>
          <a:xfrm>
            <a:off x="685800" y="1692275"/>
            <a:ext cx="7772400" cy="1736725"/>
          </a:xfrm>
          <a:prstGeom prst="rect">
            <a:avLst/>
          </a:prstGeom>
        </p:spPr>
        <p:txBody>
          <a:bodyPr anchor="b"/>
          <a:lstStyle>
            <a:lvl1pPr>
              <a:defRPr sz="5400"/>
            </a:lvl1pPr>
          </a:lstStyle>
          <a:p>
            <a:r>
              <a:t>Click to edit Master title style</a:t>
            </a:r>
          </a:p>
        </p:txBody>
      </p:sp>
      <p:sp>
        <p:nvSpPr>
          <p:cNvPr id="141" name="Shape 141"/>
          <p:cNvSpPr>
            <a:spLocks noGrp="1"/>
          </p:cNvSpPr>
          <p:nvPr>
            <p:ph type="body" sz="quarter" idx="1"/>
          </p:nvPr>
        </p:nvSpPr>
        <p:spPr>
          <a:xfrm>
            <a:off x="1371600" y="3886200"/>
            <a:ext cx="6400800" cy="1752600"/>
          </a:xfrm>
          <a:prstGeom prst="rect">
            <a:avLst/>
          </a:prstGeom>
        </p:spPr>
        <p:txBody>
          <a:bodyPr/>
          <a:lstStyle>
            <a:lvl1pPr marL="0" indent="0" algn="ctr">
              <a:buClrTx/>
              <a:buSzTx/>
              <a:buFontTx/>
              <a:buNone/>
            </a:lvl1pPr>
          </a:lstStyle>
          <a:p>
            <a:r>
              <a:t>Click to edit Master subtitle style</a:t>
            </a:r>
          </a:p>
        </p:txBody>
      </p:sp>
      <p:sp>
        <p:nvSpPr>
          <p:cNvPr id="142" name="Shape 142"/>
          <p:cNvSpPr>
            <a:spLocks noGrp="1"/>
          </p:cNvSpPr>
          <p:nvPr>
            <p:ph type="sldNum" sz="quarter" idx="2"/>
          </p:nvPr>
        </p:nvSpPr>
        <p:spPr>
          <a:xfrm>
            <a:off x="8384892" y="6416776"/>
            <a:ext cx="301909" cy="28882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221" name="Shape 221"/>
          <p:cNvSpPr>
            <a:spLocks noGrp="1"/>
          </p:cNvSpPr>
          <p:nvPr>
            <p:ph type="title"/>
          </p:nvPr>
        </p:nvSpPr>
        <p:spPr>
          <a:prstGeom prst="rect">
            <a:avLst/>
          </a:prstGeom>
        </p:spPr>
        <p:txBody>
          <a:bodyPr/>
          <a:lstStyle/>
          <a:p>
            <a:r>
              <a:t>Click to edit Master title style</a:t>
            </a:r>
          </a:p>
        </p:txBody>
      </p:sp>
      <p:sp>
        <p:nvSpPr>
          <p:cNvPr id="222" name="Shape 222"/>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223" name="Shape 2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230" name="Shape 230"/>
          <p:cNvSpPr>
            <a:spLocks noGrp="1"/>
          </p:cNvSpPr>
          <p:nvPr>
            <p:ph type="title"/>
          </p:nvPr>
        </p:nvSpPr>
        <p:spPr>
          <a:xfrm>
            <a:off x="6629400" y="277813"/>
            <a:ext cx="2057400" cy="5848351"/>
          </a:xfrm>
          <a:prstGeom prst="rect">
            <a:avLst/>
          </a:prstGeom>
        </p:spPr>
        <p:txBody>
          <a:bodyPr/>
          <a:lstStyle/>
          <a:p>
            <a:r>
              <a:t>Click to edit Master title style</a:t>
            </a:r>
          </a:p>
        </p:txBody>
      </p:sp>
      <p:sp>
        <p:nvSpPr>
          <p:cNvPr id="231" name="Shape 231"/>
          <p:cNvSpPr>
            <a:spLocks noGrp="1"/>
          </p:cNvSpPr>
          <p:nvPr>
            <p:ph type="body" idx="1"/>
          </p:nvPr>
        </p:nvSpPr>
        <p:spPr>
          <a:xfrm>
            <a:off x="457200" y="277813"/>
            <a:ext cx="6019800" cy="5848351"/>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232" name="Shape 23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able">
    <p:spTree>
      <p:nvGrpSpPr>
        <p:cNvPr id="1" name=""/>
        <p:cNvGrpSpPr/>
        <p:nvPr/>
      </p:nvGrpSpPr>
      <p:grpSpPr>
        <a:xfrm>
          <a:off x="0" y="0"/>
          <a:ext cx="0" cy="0"/>
          <a:chOff x="0" y="0"/>
          <a:chExt cx="0" cy="0"/>
        </a:xfrm>
      </p:grpSpPr>
      <p:sp>
        <p:nvSpPr>
          <p:cNvPr id="239" name="Shape 239"/>
          <p:cNvSpPr>
            <a:spLocks noGrp="1"/>
          </p:cNvSpPr>
          <p:nvPr>
            <p:ph type="title"/>
          </p:nvPr>
        </p:nvSpPr>
        <p:spPr>
          <a:prstGeom prst="rect">
            <a:avLst/>
          </a:prstGeom>
        </p:spPr>
        <p:txBody>
          <a:bodyPr/>
          <a:lstStyle/>
          <a:p>
            <a:r>
              <a:t>Click to edit Master title style</a:t>
            </a:r>
          </a:p>
        </p:txBody>
      </p:sp>
      <p:sp>
        <p:nvSpPr>
          <p:cNvPr id="240" name="Shape 2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Section break slide">
    <p:spTree>
      <p:nvGrpSpPr>
        <p:cNvPr id="1" name=""/>
        <p:cNvGrpSpPr/>
        <p:nvPr/>
      </p:nvGrpSpPr>
      <p:grpSpPr>
        <a:xfrm>
          <a:off x="0" y="0"/>
          <a:ext cx="0" cy="0"/>
          <a:chOff x="0" y="0"/>
          <a:chExt cx="0" cy="0"/>
        </a:xfrm>
      </p:grpSpPr>
      <p:sp>
        <p:nvSpPr>
          <p:cNvPr id="247" name="Shape 247"/>
          <p:cNvSpPr>
            <a:spLocks noGrp="1"/>
          </p:cNvSpPr>
          <p:nvPr>
            <p:ph type="title"/>
          </p:nvPr>
        </p:nvSpPr>
        <p:spPr>
          <a:prstGeom prst="rect">
            <a:avLst/>
          </a:prstGeom>
        </p:spPr>
        <p:txBody>
          <a:bodyPr/>
          <a:lstStyle>
            <a:lvl1pPr>
              <a:defRPr sz="4000"/>
            </a:lvl1pPr>
          </a:lstStyle>
          <a:p>
            <a:r>
              <a:t>Click to edit Master title style</a:t>
            </a:r>
          </a:p>
        </p:txBody>
      </p:sp>
      <p:sp>
        <p:nvSpPr>
          <p:cNvPr id="248" name="Shape 248"/>
          <p:cNvSpPr>
            <a:spLocks noGrp="1"/>
          </p:cNvSpPr>
          <p:nvPr>
            <p:ph type="body" idx="1"/>
          </p:nvPr>
        </p:nvSpPr>
        <p:spPr>
          <a:xfrm>
            <a:off x="250825" y="2420938"/>
            <a:ext cx="8713789" cy="3744913"/>
          </a:xfrm>
          <a:prstGeom prst="rect">
            <a:avLst/>
          </a:prstGeom>
        </p:spPr>
        <p:txBody>
          <a:bodyPr/>
          <a:lstStyle>
            <a:lvl1pPr marL="0" indent="0">
              <a:buClrTx/>
              <a:buSzTx/>
              <a:buFontTx/>
              <a:buNone/>
            </a:lvl1pPr>
          </a:lstStyle>
          <a:p>
            <a:r>
              <a:t>Click to edit Master text styles</a:t>
            </a:r>
          </a:p>
        </p:txBody>
      </p:sp>
      <p:sp>
        <p:nvSpPr>
          <p:cNvPr id="249" name="Shape 249"/>
          <p:cNvSpPr>
            <a:spLocks noGrp="1"/>
          </p:cNvSpPr>
          <p:nvPr>
            <p:ph type="sldNum" sz="quarter" idx="2"/>
          </p:nvPr>
        </p:nvSpPr>
        <p:spPr>
          <a:xfrm>
            <a:off x="4419600" y="598805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56" name="Shape 256"/>
          <p:cNvSpPr>
            <a:spLocks noGrp="1"/>
          </p:cNvSpPr>
          <p:nvPr>
            <p:ph type="title"/>
          </p:nvPr>
        </p:nvSpPr>
        <p:spPr>
          <a:prstGeom prst="rect">
            <a:avLst/>
          </a:prstGeom>
        </p:spPr>
        <p:txBody>
          <a:bodyPr/>
          <a:lstStyle/>
          <a:p>
            <a:r>
              <a:t>Title Text</a:t>
            </a:r>
          </a:p>
        </p:txBody>
      </p:sp>
      <p:sp>
        <p:nvSpPr>
          <p:cNvPr id="257" name="Shape 25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49" name="Shape 149"/>
          <p:cNvSpPr>
            <a:spLocks noGrp="1"/>
          </p:cNvSpPr>
          <p:nvPr>
            <p:ph type="title"/>
          </p:nvPr>
        </p:nvSpPr>
        <p:spPr>
          <a:prstGeom prst="rect">
            <a:avLst/>
          </a:prstGeom>
        </p:spPr>
        <p:txBody>
          <a:bodyPr/>
          <a:lstStyle/>
          <a:p>
            <a:r>
              <a:t>Click to edit Master title style</a:t>
            </a:r>
          </a:p>
        </p:txBody>
      </p:sp>
      <p:sp>
        <p:nvSpPr>
          <p:cNvPr id="150" name="Shape 150"/>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51" name="Shape 15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58" name="Shape 158"/>
          <p:cNvSpPr>
            <a:spLocks noGrp="1"/>
          </p:cNvSpPr>
          <p:nvPr>
            <p:ph type="title"/>
          </p:nvPr>
        </p:nvSpPr>
        <p:spPr>
          <a:xfrm>
            <a:off x="722312" y="4406900"/>
            <a:ext cx="7772401" cy="1362075"/>
          </a:xfrm>
          <a:prstGeom prst="rect">
            <a:avLst/>
          </a:prstGeom>
        </p:spPr>
        <p:txBody>
          <a:bodyPr anchor="t"/>
          <a:lstStyle>
            <a:lvl1pPr>
              <a:defRPr sz="4000" b="1" cap="all"/>
            </a:lvl1pPr>
          </a:lstStyle>
          <a:p>
            <a:r>
              <a:t>Click to edit Master title style</a:t>
            </a:r>
          </a:p>
        </p:txBody>
      </p:sp>
      <p:sp>
        <p:nvSpPr>
          <p:cNvPr id="159" name="Shape 159"/>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ClrTx/>
              <a:buSzTx/>
              <a:buFontTx/>
              <a:buNone/>
              <a:defRPr sz="2000"/>
            </a:lvl1pPr>
          </a:lstStyle>
          <a:p>
            <a:r>
              <a:t>Click to edit Master text styles</a:t>
            </a:r>
          </a:p>
        </p:txBody>
      </p:sp>
      <p:sp>
        <p:nvSpPr>
          <p:cNvPr id="160" name="Shape 16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67" name="Shape 167"/>
          <p:cNvSpPr>
            <a:spLocks noGrp="1"/>
          </p:cNvSpPr>
          <p:nvPr>
            <p:ph type="title"/>
          </p:nvPr>
        </p:nvSpPr>
        <p:spPr>
          <a:prstGeom prst="rect">
            <a:avLst/>
          </a:prstGeom>
        </p:spPr>
        <p:txBody>
          <a:bodyPr/>
          <a:lstStyle/>
          <a:p>
            <a:r>
              <a:t>Click to edit Master title style</a:t>
            </a:r>
          </a:p>
        </p:txBody>
      </p:sp>
      <p:sp>
        <p:nvSpPr>
          <p:cNvPr id="168" name="Shape 168"/>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Click to edit Master text styles</a:t>
            </a:r>
          </a:p>
          <a:p>
            <a:pPr lvl="1"/>
            <a:r>
              <a:t>Second level</a:t>
            </a:r>
          </a:p>
          <a:p>
            <a:pPr lvl="2"/>
            <a:r>
              <a:t>Third level</a:t>
            </a:r>
          </a:p>
          <a:p>
            <a:pPr lvl="3"/>
            <a:r>
              <a:t>Fourth level</a:t>
            </a:r>
          </a:p>
          <a:p>
            <a:pPr lvl="4"/>
            <a:r>
              <a:t>Fifth level</a:t>
            </a:r>
          </a:p>
        </p:txBody>
      </p:sp>
      <p:sp>
        <p:nvSpPr>
          <p:cNvPr id="169" name="Shape 16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76" name="Shape 176"/>
          <p:cNvSpPr>
            <a:spLocks noGrp="1"/>
          </p:cNvSpPr>
          <p:nvPr>
            <p:ph type="title"/>
          </p:nvPr>
        </p:nvSpPr>
        <p:spPr>
          <a:xfrm>
            <a:off x="457200" y="274638"/>
            <a:ext cx="8229600" cy="1143001"/>
          </a:xfrm>
          <a:prstGeom prst="rect">
            <a:avLst/>
          </a:prstGeom>
        </p:spPr>
        <p:txBody>
          <a:bodyPr/>
          <a:lstStyle/>
          <a:p>
            <a:r>
              <a:t>Click to edit Master title style</a:t>
            </a:r>
          </a:p>
        </p:txBody>
      </p:sp>
      <p:sp>
        <p:nvSpPr>
          <p:cNvPr id="177" name="Shape 177"/>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ClrTx/>
              <a:buSzTx/>
              <a:buFontTx/>
              <a:buNone/>
              <a:defRPr sz="2400" b="1"/>
            </a:lvl1pPr>
          </a:lstStyle>
          <a:p>
            <a:r>
              <a:t>Click to edit Master text styles</a:t>
            </a:r>
          </a:p>
        </p:txBody>
      </p:sp>
      <p:sp>
        <p:nvSpPr>
          <p:cNvPr id="178" name="Shape 178"/>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ClrTx/>
              <a:buSzTx/>
              <a:buFontTx/>
              <a:buNone/>
              <a:defRPr sz="2400" b="1"/>
            </a:pPr>
            <a:endParaRPr/>
          </a:p>
        </p:txBody>
      </p:sp>
      <p:sp>
        <p:nvSpPr>
          <p:cNvPr id="179" name="Shape 17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86" name="Shape 186"/>
          <p:cNvSpPr>
            <a:spLocks noGrp="1"/>
          </p:cNvSpPr>
          <p:nvPr>
            <p:ph type="title"/>
          </p:nvPr>
        </p:nvSpPr>
        <p:spPr>
          <a:prstGeom prst="rect">
            <a:avLst/>
          </a:prstGeom>
        </p:spPr>
        <p:txBody>
          <a:bodyPr/>
          <a:lstStyle/>
          <a:p>
            <a:r>
              <a:t>Click to edit Master title style</a:t>
            </a:r>
          </a:p>
        </p:txBody>
      </p:sp>
      <p:sp>
        <p:nvSpPr>
          <p:cNvPr id="187" name="Shape 18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94" name="Shape 1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201" name="Shape 201"/>
          <p:cNvSpPr>
            <a:spLocks noGrp="1"/>
          </p:cNvSpPr>
          <p:nvPr>
            <p:ph type="title"/>
          </p:nvPr>
        </p:nvSpPr>
        <p:spPr>
          <a:xfrm>
            <a:off x="457200" y="273050"/>
            <a:ext cx="3008314" cy="1162050"/>
          </a:xfrm>
          <a:prstGeom prst="rect">
            <a:avLst/>
          </a:prstGeom>
        </p:spPr>
        <p:txBody>
          <a:bodyPr anchor="b"/>
          <a:lstStyle>
            <a:lvl1pPr>
              <a:defRPr sz="2000" b="1"/>
            </a:lvl1pPr>
          </a:lstStyle>
          <a:p>
            <a:r>
              <a:t>Click to edit Master title style</a:t>
            </a:r>
          </a:p>
        </p:txBody>
      </p:sp>
      <p:sp>
        <p:nvSpPr>
          <p:cNvPr id="202" name="Shape 202"/>
          <p:cNvSpPr>
            <a:spLocks noGrp="1"/>
          </p:cNvSpPr>
          <p:nvPr>
            <p:ph type="body" idx="1"/>
          </p:nvPr>
        </p:nvSpPr>
        <p:spPr>
          <a:xfrm>
            <a:off x="3575050" y="273050"/>
            <a:ext cx="5111750" cy="5853113"/>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203" name="Shape 203"/>
          <p:cNvSpPr>
            <a:spLocks noGrp="1"/>
          </p:cNvSpPr>
          <p:nvPr>
            <p:ph type="body" sz="half" idx="13"/>
          </p:nvPr>
        </p:nvSpPr>
        <p:spPr>
          <a:xfrm>
            <a:off x="457199" y="1435100"/>
            <a:ext cx="3008315" cy="4691063"/>
          </a:xfrm>
          <a:prstGeom prst="rect">
            <a:avLst/>
          </a:prstGeom>
        </p:spPr>
        <p:txBody>
          <a:bodyPr/>
          <a:lstStyle/>
          <a:p>
            <a:pPr marL="0" indent="0">
              <a:spcBef>
                <a:spcPts val="300"/>
              </a:spcBef>
              <a:buClrTx/>
              <a:buSzTx/>
              <a:buFontTx/>
              <a:buNone/>
              <a:defRPr sz="1400"/>
            </a:pPr>
            <a:endParaRPr/>
          </a:p>
        </p:txBody>
      </p:sp>
      <p:sp>
        <p:nvSpPr>
          <p:cNvPr id="204" name="Shape 20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211" name="Shape 211"/>
          <p:cNvSpPr>
            <a:spLocks noGrp="1"/>
          </p:cNvSpPr>
          <p:nvPr>
            <p:ph type="title"/>
          </p:nvPr>
        </p:nvSpPr>
        <p:spPr>
          <a:xfrm>
            <a:off x="1792288" y="4800600"/>
            <a:ext cx="5486401" cy="566738"/>
          </a:xfrm>
          <a:prstGeom prst="rect">
            <a:avLst/>
          </a:prstGeom>
        </p:spPr>
        <p:txBody>
          <a:bodyPr anchor="b"/>
          <a:lstStyle>
            <a:lvl1pPr>
              <a:defRPr sz="2000" b="1"/>
            </a:lvl1pPr>
          </a:lstStyle>
          <a:p>
            <a:r>
              <a:t>Click to edit Master title style</a:t>
            </a:r>
          </a:p>
        </p:txBody>
      </p:sp>
      <p:sp>
        <p:nvSpPr>
          <p:cNvPr id="212" name="Shape 21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213" name="Shape 213"/>
          <p:cNvSpPr>
            <a:spLocks noGrp="1"/>
          </p:cNvSpPr>
          <p:nvPr>
            <p:ph type="body" sz="quarter" idx="1"/>
          </p:nvPr>
        </p:nvSpPr>
        <p:spPr>
          <a:xfrm>
            <a:off x="1792288" y="5367337"/>
            <a:ext cx="5486401" cy="804863"/>
          </a:xfrm>
          <a:prstGeom prst="rect">
            <a:avLst/>
          </a:prstGeom>
        </p:spPr>
        <p:txBody>
          <a:bodyPr/>
          <a:lstStyle>
            <a:lvl1pPr marL="0" indent="0">
              <a:spcBef>
                <a:spcPts val="300"/>
              </a:spcBef>
              <a:buClrTx/>
              <a:buSzTx/>
              <a:buFontTx/>
              <a:buNone/>
              <a:defRPr sz="1400"/>
            </a:lvl1pPr>
          </a:lstStyle>
          <a:p>
            <a:r>
              <a:t>Click to edit Master text styles</a:t>
            </a:r>
          </a:p>
        </p:txBody>
      </p:sp>
      <p:sp>
        <p:nvSpPr>
          <p:cNvPr id="214" name="Shape 21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Off val="-5019"/>
          </a:schemeClr>
        </a:solidFill>
        <a:effectLst/>
      </p:bgPr>
    </p:bg>
    <p:spTree>
      <p:nvGrpSpPr>
        <p:cNvPr id="1" name=""/>
        <p:cNvGrpSpPr/>
        <p:nvPr/>
      </p:nvGrpSpPr>
      <p:grpSpPr>
        <a:xfrm>
          <a:off x="0" y="0"/>
          <a:ext cx="0" cy="0"/>
          <a:chOff x="0" y="0"/>
          <a:chExt cx="0" cy="0"/>
        </a:xfrm>
      </p:grpSpPr>
      <p:sp>
        <p:nvSpPr>
          <p:cNvPr id="2" name="Shape 2"/>
          <p:cNvSpPr/>
          <p:nvPr/>
        </p:nvSpPr>
        <p:spPr>
          <a:xfrm>
            <a:off x="6627813" y="6429375"/>
            <a:ext cx="285751" cy="2095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499" y="21600"/>
                </a:lnTo>
                <a:lnTo>
                  <a:pt x="9292" y="17673"/>
                </a:lnTo>
                <a:lnTo>
                  <a:pt x="14360" y="12764"/>
                </a:lnTo>
                <a:lnTo>
                  <a:pt x="18704" y="7855"/>
                </a:lnTo>
                <a:lnTo>
                  <a:pt x="21600" y="1964"/>
                </a:lnTo>
                <a:lnTo>
                  <a:pt x="20152" y="0"/>
                </a:lnTo>
                <a:lnTo>
                  <a:pt x="16532" y="6873"/>
                </a:lnTo>
                <a:lnTo>
                  <a:pt x="12188" y="12764"/>
                </a:lnTo>
                <a:lnTo>
                  <a:pt x="6396" y="17673"/>
                </a:lnTo>
                <a:lnTo>
                  <a:pt x="0" y="21600"/>
                </a:lnTo>
                <a:close/>
              </a:path>
            </a:pathLst>
          </a:custGeom>
          <a:gradFill>
            <a:gsLst>
              <a:gs pos="0">
                <a:schemeClr val="accent2"/>
              </a:gs>
              <a:gs pos="100000">
                <a:srgbClr val="007070"/>
              </a:gs>
            </a:gsLst>
            <a:lin ang="18900000"/>
          </a:gradFill>
          <a:ln w="12700">
            <a:miter lim="400000"/>
          </a:ln>
        </p:spPr>
        <p:txBody>
          <a:bodyPr lIns="45719" rIns="45719"/>
          <a:lstStyle/>
          <a:p>
            <a:pPr>
              <a:defRPr>
                <a:solidFill>
                  <a:srgbClr val="FFFFFF"/>
                </a:solidFill>
              </a:defRPr>
            </a:pPr>
            <a:endParaRPr/>
          </a:p>
        </p:txBody>
      </p:sp>
      <p:grpSp>
        <p:nvGrpSpPr>
          <p:cNvPr id="66" name="Group 66"/>
          <p:cNvGrpSpPr/>
          <p:nvPr/>
        </p:nvGrpSpPr>
        <p:grpSpPr>
          <a:xfrm>
            <a:off x="3175" y="4267199"/>
            <a:ext cx="9140826" cy="2590801"/>
            <a:chOff x="0" y="0"/>
            <a:chExt cx="9140825" cy="2590800"/>
          </a:xfrm>
        </p:grpSpPr>
        <p:sp>
          <p:nvSpPr>
            <p:cNvPr id="3" name="Shape 3"/>
            <p:cNvSpPr/>
            <p:nvPr/>
          </p:nvSpPr>
          <p:spPr>
            <a:xfrm>
              <a:off x="0" y="-1"/>
              <a:ext cx="9140826" cy="2590801"/>
            </a:xfrm>
            <a:prstGeom prst="rect">
              <a:avLst/>
            </a:prstGeom>
            <a:gradFill flip="none" rotWithShape="1">
              <a:gsLst>
                <a:gs pos="0">
                  <a:schemeClr val="accent2">
                    <a:lumOff val="-5019"/>
                  </a:schemeClr>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nvGrpSpPr>
            <p:cNvPr id="15" name="Group 15"/>
            <p:cNvGrpSpPr/>
            <p:nvPr/>
          </p:nvGrpSpPr>
          <p:grpSpPr>
            <a:xfrm>
              <a:off x="5597525" y="1630362"/>
              <a:ext cx="1257300" cy="827089"/>
              <a:chOff x="0" y="0"/>
              <a:chExt cx="1257299" cy="827087"/>
            </a:xfrm>
          </p:grpSpPr>
          <p:sp>
            <p:nvSpPr>
              <p:cNvPr id="4" name="Shape 4"/>
              <p:cNvSpPr/>
              <p:nvPr/>
            </p:nvSpPr>
            <p:spPr>
              <a:xfrm>
                <a:off x="252412" y="150812"/>
                <a:ext cx="844551" cy="519113"/>
              </a:xfrm>
              <a:prstGeom prst="ellipse">
                <a:avLst/>
              </a:prstGeom>
              <a:gradFill flip="none" rotWithShape="1">
                <a:gsLst>
                  <a:gs pos="0">
                    <a:schemeClr val="accent2"/>
                  </a:gs>
                  <a:gs pos="100000">
                    <a:srgbClr val="007474"/>
                  </a:gs>
                </a:gsLst>
                <a:path path="circle">
                  <a:fillToRect l="37721" t="-19636" r="62278" b="119636"/>
                </a:path>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 name="Shape 5"/>
              <p:cNvSpPr/>
              <p:nvPr/>
            </p:nvSpPr>
            <p:spPr>
              <a:xfrm>
                <a:off x="315912" y="198437"/>
                <a:ext cx="717551" cy="436563"/>
              </a:xfrm>
              <a:prstGeom prst="ellipse">
                <a:avLst/>
              </a:prstGeom>
              <a:gradFill flip="none" rotWithShape="1">
                <a:gsLst>
                  <a:gs pos="0">
                    <a:srgbClr val="007474"/>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6" name="Shape 6"/>
              <p:cNvSpPr/>
              <p:nvPr/>
            </p:nvSpPr>
            <p:spPr>
              <a:xfrm>
                <a:off x="404812" y="249237"/>
                <a:ext cx="546101" cy="328613"/>
              </a:xfrm>
              <a:prstGeom prst="ellipse">
                <a:avLst/>
              </a:pr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7" name="Shape 7"/>
              <p:cNvSpPr/>
              <p:nvPr/>
            </p:nvSpPr>
            <p:spPr>
              <a:xfrm>
                <a:off x="468312" y="287337"/>
                <a:ext cx="415927" cy="252413"/>
              </a:xfrm>
              <a:prstGeom prst="ellipse">
                <a:avLst/>
              </a:prstGeom>
              <a:gradFill flip="none" rotWithShape="1">
                <a:gsLst>
                  <a:gs pos="0">
                    <a:srgbClr val="007C7C"/>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8" name="Shape 8"/>
              <p:cNvSpPr/>
              <p:nvPr/>
            </p:nvSpPr>
            <p:spPr>
              <a:xfrm>
                <a:off x="522287" y="328612"/>
                <a:ext cx="304801" cy="169863"/>
              </a:xfrm>
              <a:prstGeom prst="ellipse">
                <a:avLst/>
              </a:pr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9" name="Shape 9"/>
              <p:cNvSpPr/>
              <p:nvPr/>
            </p:nvSpPr>
            <p:spPr>
              <a:xfrm>
                <a:off x="76200" y="0"/>
                <a:ext cx="608013" cy="255588"/>
              </a:xfrm>
              <a:custGeom>
                <a:avLst/>
                <a:gdLst/>
                <a:ahLst/>
                <a:cxnLst>
                  <a:cxn ang="0">
                    <a:pos x="wd2" y="hd2"/>
                  </a:cxn>
                  <a:cxn ang="5400000">
                    <a:pos x="wd2" y="hd2"/>
                  </a:cxn>
                  <a:cxn ang="10800000">
                    <a:pos x="wd2" y="hd2"/>
                  </a:cxn>
                  <a:cxn ang="16200000">
                    <a:pos x="wd2" y="hd2"/>
                  </a:cxn>
                </a:cxnLst>
                <a:rect l="0" t="0" r="r" b="b"/>
                <a:pathLst>
                  <a:path w="21600" h="21600" extrusionOk="0">
                    <a:moveTo>
                      <a:pt x="21261" y="1610"/>
                    </a:moveTo>
                    <a:lnTo>
                      <a:pt x="14532" y="3220"/>
                    </a:lnTo>
                    <a:lnTo>
                      <a:pt x="8425" y="7245"/>
                    </a:lnTo>
                    <a:lnTo>
                      <a:pt x="5711" y="10330"/>
                    </a:lnTo>
                    <a:lnTo>
                      <a:pt x="3336" y="13550"/>
                    </a:lnTo>
                    <a:lnTo>
                      <a:pt x="1357" y="17575"/>
                    </a:lnTo>
                    <a:lnTo>
                      <a:pt x="0" y="21600"/>
                    </a:lnTo>
                    <a:lnTo>
                      <a:pt x="0" y="18380"/>
                    </a:lnTo>
                    <a:lnTo>
                      <a:pt x="1640" y="14355"/>
                    </a:lnTo>
                    <a:lnTo>
                      <a:pt x="3675" y="11135"/>
                    </a:lnTo>
                    <a:lnTo>
                      <a:pt x="8764" y="4830"/>
                    </a:lnTo>
                    <a:lnTo>
                      <a:pt x="14532" y="1610"/>
                    </a:lnTo>
                    <a:lnTo>
                      <a:pt x="21261" y="0"/>
                    </a:lnTo>
                    <a:lnTo>
                      <a:pt x="21600" y="0"/>
                    </a:lnTo>
                    <a:lnTo>
                      <a:pt x="21600" y="1610"/>
                    </a:lnTo>
                    <a:lnTo>
                      <a:pt x="21261" y="1610"/>
                    </a:lnTo>
                    <a:close/>
                  </a:path>
                </a:pathLst>
              </a:custGeom>
              <a:gradFill flip="none" rotWithShape="1">
                <a:gsLst>
                  <a:gs pos="0">
                    <a:srgbClr val="007878"/>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0" name="Shape 10"/>
              <p:cNvSpPr/>
              <p:nvPr/>
            </p:nvSpPr>
            <p:spPr>
              <a:xfrm>
                <a:off x="266699" y="722312"/>
                <a:ext cx="704851" cy="104776"/>
              </a:xfrm>
              <a:custGeom>
                <a:avLst/>
                <a:gdLst/>
                <a:ahLst/>
                <a:cxnLst>
                  <a:cxn ang="0">
                    <a:pos x="wd2" y="hd2"/>
                  </a:cxn>
                  <a:cxn ang="5400000">
                    <a:pos x="wd2" y="hd2"/>
                  </a:cxn>
                  <a:cxn ang="10800000">
                    <a:pos x="wd2" y="hd2"/>
                  </a:cxn>
                  <a:cxn ang="16200000">
                    <a:pos x="wd2" y="hd2"/>
                  </a:cxn>
                </a:cxnLst>
                <a:rect l="0" t="0" r="r" b="b"/>
                <a:pathLst>
                  <a:path w="21600" h="21600" extrusionOk="0">
                    <a:moveTo>
                      <a:pt x="12531" y="17673"/>
                    </a:moveTo>
                    <a:lnTo>
                      <a:pt x="17212" y="15709"/>
                    </a:lnTo>
                    <a:lnTo>
                      <a:pt x="21600" y="7855"/>
                    </a:lnTo>
                    <a:lnTo>
                      <a:pt x="21600" y="11782"/>
                    </a:lnTo>
                    <a:lnTo>
                      <a:pt x="17212" y="19636"/>
                    </a:lnTo>
                    <a:lnTo>
                      <a:pt x="12531" y="21600"/>
                    </a:lnTo>
                    <a:lnTo>
                      <a:pt x="9069" y="19636"/>
                    </a:lnTo>
                    <a:lnTo>
                      <a:pt x="5851" y="15709"/>
                    </a:lnTo>
                    <a:lnTo>
                      <a:pt x="2926" y="11782"/>
                    </a:lnTo>
                    <a:lnTo>
                      <a:pt x="0" y="3927"/>
                    </a:lnTo>
                    <a:lnTo>
                      <a:pt x="0" y="0"/>
                    </a:lnTo>
                    <a:lnTo>
                      <a:pt x="2633" y="7855"/>
                    </a:lnTo>
                    <a:lnTo>
                      <a:pt x="9069" y="15709"/>
                    </a:lnTo>
                    <a:lnTo>
                      <a:pt x="12531" y="17673"/>
                    </a:lnTo>
                    <a:close/>
                  </a:path>
                </a:pathLst>
              </a:custGeom>
              <a:gradFill flip="none" rotWithShape="1">
                <a:gsLst>
                  <a:gs pos="0">
                    <a:srgbClr val="006C6C"/>
                  </a:gs>
                  <a:gs pos="100000">
                    <a:schemeClr val="accent2"/>
                  </a:gs>
                </a:gsLst>
                <a:lin ang="189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1" name="Shape 11"/>
              <p:cNvSpPr/>
              <p:nvPr/>
            </p:nvSpPr>
            <p:spPr>
              <a:xfrm>
                <a:off x="0" y="303212"/>
                <a:ext cx="141288" cy="342901"/>
              </a:xfrm>
              <a:custGeom>
                <a:avLst/>
                <a:gdLst/>
                <a:ahLst/>
                <a:cxnLst>
                  <a:cxn ang="0">
                    <a:pos x="wd2" y="hd2"/>
                  </a:cxn>
                  <a:cxn ang="5400000">
                    <a:pos x="wd2" y="hd2"/>
                  </a:cxn>
                  <a:cxn ang="10800000">
                    <a:pos x="wd2" y="hd2"/>
                  </a:cxn>
                  <a:cxn ang="16200000">
                    <a:pos x="wd2" y="hd2"/>
                  </a:cxn>
                </a:cxnLst>
                <a:rect l="0" t="0" r="r" b="b"/>
                <a:pathLst>
                  <a:path w="21600" h="21600" extrusionOk="0">
                    <a:moveTo>
                      <a:pt x="2912" y="6600"/>
                    </a:moveTo>
                    <a:lnTo>
                      <a:pt x="4369" y="10800"/>
                    </a:lnTo>
                    <a:lnTo>
                      <a:pt x="8737" y="14400"/>
                    </a:lnTo>
                    <a:lnTo>
                      <a:pt x="14562" y="18000"/>
                    </a:lnTo>
                    <a:lnTo>
                      <a:pt x="21600" y="21600"/>
                    </a:lnTo>
                    <a:lnTo>
                      <a:pt x="17474" y="21600"/>
                    </a:lnTo>
                    <a:lnTo>
                      <a:pt x="10193" y="18000"/>
                    </a:lnTo>
                    <a:lnTo>
                      <a:pt x="4369" y="14400"/>
                    </a:lnTo>
                    <a:lnTo>
                      <a:pt x="1456" y="10800"/>
                    </a:lnTo>
                    <a:lnTo>
                      <a:pt x="0" y="6600"/>
                    </a:lnTo>
                    <a:lnTo>
                      <a:pt x="0" y="3000"/>
                    </a:lnTo>
                    <a:lnTo>
                      <a:pt x="2912" y="0"/>
                    </a:lnTo>
                    <a:lnTo>
                      <a:pt x="7281" y="0"/>
                    </a:lnTo>
                    <a:lnTo>
                      <a:pt x="4369" y="3000"/>
                    </a:lnTo>
                    <a:lnTo>
                      <a:pt x="2912" y="6600"/>
                    </a:lnTo>
                    <a:close/>
                  </a:path>
                </a:pathLst>
              </a:custGeom>
              <a:gradFill flip="none" rotWithShape="1">
                <a:gsLst>
                  <a:gs pos="0">
                    <a:schemeClr val="accent2"/>
                  </a:gs>
                  <a:gs pos="100000">
                    <a:srgbClr val="007070"/>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2" name="Shape 12"/>
              <p:cNvSpPr/>
              <p:nvPr/>
            </p:nvSpPr>
            <p:spPr>
              <a:xfrm>
                <a:off x="66674" y="47625"/>
                <a:ext cx="1190627" cy="731838"/>
              </a:xfrm>
              <a:custGeom>
                <a:avLst/>
                <a:gdLst/>
                <a:ahLst/>
                <a:cxnLst>
                  <a:cxn ang="0">
                    <a:pos x="wd2" y="hd2"/>
                  </a:cxn>
                  <a:cxn ang="5400000">
                    <a:pos x="wd2" y="hd2"/>
                  </a:cxn>
                  <a:cxn ang="10800000">
                    <a:pos x="wd2" y="hd2"/>
                  </a:cxn>
                  <a:cxn ang="16200000">
                    <a:pos x="wd2" y="hd2"/>
                  </a:cxn>
                </a:cxnLst>
                <a:rect l="0" t="0" r="r" b="b"/>
                <a:pathLst>
                  <a:path w="21600" h="21600" extrusionOk="0">
                    <a:moveTo>
                      <a:pt x="11046" y="20757"/>
                    </a:moveTo>
                    <a:lnTo>
                      <a:pt x="8993" y="20475"/>
                    </a:lnTo>
                    <a:lnTo>
                      <a:pt x="7084" y="19913"/>
                    </a:lnTo>
                    <a:lnTo>
                      <a:pt x="5349" y="19070"/>
                    </a:lnTo>
                    <a:lnTo>
                      <a:pt x="3788" y="17945"/>
                    </a:lnTo>
                    <a:lnTo>
                      <a:pt x="2400" y="16259"/>
                    </a:lnTo>
                    <a:lnTo>
                      <a:pt x="1533" y="14572"/>
                    </a:lnTo>
                    <a:lnTo>
                      <a:pt x="867" y="12604"/>
                    </a:lnTo>
                    <a:lnTo>
                      <a:pt x="694" y="10636"/>
                    </a:lnTo>
                    <a:lnTo>
                      <a:pt x="867" y="8668"/>
                    </a:lnTo>
                    <a:lnTo>
                      <a:pt x="1533" y="6700"/>
                    </a:lnTo>
                    <a:lnTo>
                      <a:pt x="2400" y="5013"/>
                    </a:lnTo>
                    <a:lnTo>
                      <a:pt x="3788" y="3608"/>
                    </a:lnTo>
                    <a:lnTo>
                      <a:pt x="5349" y="2202"/>
                    </a:lnTo>
                    <a:lnTo>
                      <a:pt x="7084" y="1406"/>
                    </a:lnTo>
                    <a:lnTo>
                      <a:pt x="8993" y="843"/>
                    </a:lnTo>
                    <a:lnTo>
                      <a:pt x="11046" y="562"/>
                    </a:lnTo>
                    <a:lnTo>
                      <a:pt x="13822" y="843"/>
                    </a:lnTo>
                    <a:lnTo>
                      <a:pt x="16251" y="1921"/>
                    </a:lnTo>
                    <a:lnTo>
                      <a:pt x="16251" y="1406"/>
                    </a:lnTo>
                    <a:lnTo>
                      <a:pt x="13822" y="281"/>
                    </a:lnTo>
                    <a:lnTo>
                      <a:pt x="11046" y="0"/>
                    </a:lnTo>
                    <a:lnTo>
                      <a:pt x="8819" y="281"/>
                    </a:lnTo>
                    <a:lnTo>
                      <a:pt x="6737" y="843"/>
                    </a:lnTo>
                    <a:lnTo>
                      <a:pt x="4829" y="1921"/>
                    </a:lnTo>
                    <a:lnTo>
                      <a:pt x="3267" y="3046"/>
                    </a:lnTo>
                    <a:lnTo>
                      <a:pt x="1880" y="4732"/>
                    </a:lnTo>
                    <a:lnTo>
                      <a:pt x="867" y="6419"/>
                    </a:lnTo>
                    <a:lnTo>
                      <a:pt x="173" y="8387"/>
                    </a:lnTo>
                    <a:lnTo>
                      <a:pt x="0" y="10636"/>
                    </a:lnTo>
                    <a:lnTo>
                      <a:pt x="173" y="12885"/>
                    </a:lnTo>
                    <a:lnTo>
                      <a:pt x="867" y="14853"/>
                    </a:lnTo>
                    <a:lnTo>
                      <a:pt x="1880" y="16821"/>
                    </a:lnTo>
                    <a:lnTo>
                      <a:pt x="3267" y="18508"/>
                    </a:lnTo>
                    <a:lnTo>
                      <a:pt x="4829" y="19632"/>
                    </a:lnTo>
                    <a:lnTo>
                      <a:pt x="6737" y="20757"/>
                    </a:lnTo>
                    <a:lnTo>
                      <a:pt x="8819" y="21319"/>
                    </a:lnTo>
                    <a:lnTo>
                      <a:pt x="11046" y="21600"/>
                    </a:lnTo>
                    <a:lnTo>
                      <a:pt x="12954" y="21319"/>
                    </a:lnTo>
                    <a:lnTo>
                      <a:pt x="14689" y="21038"/>
                    </a:lnTo>
                    <a:lnTo>
                      <a:pt x="17610" y="19351"/>
                    </a:lnTo>
                    <a:lnTo>
                      <a:pt x="18998" y="18226"/>
                    </a:lnTo>
                    <a:lnTo>
                      <a:pt x="20039" y="16821"/>
                    </a:lnTo>
                    <a:lnTo>
                      <a:pt x="20906" y="15415"/>
                    </a:lnTo>
                    <a:lnTo>
                      <a:pt x="21600" y="13728"/>
                    </a:lnTo>
                    <a:lnTo>
                      <a:pt x="21427" y="13447"/>
                    </a:lnTo>
                    <a:lnTo>
                      <a:pt x="21080" y="13166"/>
                    </a:lnTo>
                    <a:lnTo>
                      <a:pt x="20559" y="14853"/>
                    </a:lnTo>
                    <a:lnTo>
                      <a:pt x="19692" y="16259"/>
                    </a:lnTo>
                    <a:lnTo>
                      <a:pt x="18651" y="17664"/>
                    </a:lnTo>
                    <a:lnTo>
                      <a:pt x="17465" y="18789"/>
                    </a:lnTo>
                    <a:lnTo>
                      <a:pt x="14516" y="20194"/>
                    </a:lnTo>
                    <a:lnTo>
                      <a:pt x="12781" y="20757"/>
                    </a:lnTo>
                    <a:lnTo>
                      <a:pt x="11046" y="20757"/>
                    </a:lnTo>
                    <a:close/>
                  </a:path>
                </a:pathLst>
              </a:custGeom>
              <a:gradFill flip="none" rotWithShape="1">
                <a:gsLst>
                  <a:gs pos="0">
                    <a:schemeClr val="accent2"/>
                  </a:gs>
                  <a:gs pos="100000">
                    <a:srgbClr val="007474"/>
                  </a:gs>
                </a:gsLst>
                <a:path path="circle">
                  <a:fillToRect l="37721" t="-19636" r="62278" b="119636"/>
                </a:path>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3" name="Shape 13"/>
              <p:cNvSpPr/>
              <p:nvPr/>
            </p:nvSpPr>
            <p:spPr>
              <a:xfrm>
                <a:off x="809625" y="9525"/>
                <a:ext cx="152401" cy="476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8640"/>
                    </a:lnTo>
                    <a:lnTo>
                      <a:pt x="10800" y="12960"/>
                    </a:lnTo>
                    <a:lnTo>
                      <a:pt x="21600" y="21600"/>
                    </a:lnTo>
                    <a:lnTo>
                      <a:pt x="21600" y="12960"/>
                    </a:lnTo>
                    <a:lnTo>
                      <a:pt x="10800" y="8640"/>
                    </a:lnTo>
                    <a:lnTo>
                      <a:pt x="0" y="0"/>
                    </a:lnTo>
                    <a:close/>
                  </a:path>
                </a:pathLst>
              </a:custGeom>
              <a:gradFill flip="none" rotWithShape="1">
                <a:gsLst>
                  <a:gs pos="0">
                    <a:schemeClr val="accent2"/>
                  </a:gs>
                  <a:gs pos="100000">
                    <a:srgbClr val="007070"/>
                  </a:gs>
                </a:gsLst>
                <a:lin ang="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4" name="Shape 14"/>
              <p:cNvSpPr/>
              <p:nvPr/>
            </p:nvSpPr>
            <p:spPr>
              <a:xfrm>
                <a:off x="608012" y="369887"/>
                <a:ext cx="133351" cy="84139"/>
              </a:xfrm>
              <a:prstGeom prst="ellipse">
                <a:avLst/>
              </a:prstGeom>
              <a:gradFill flip="none" rotWithShape="1">
                <a:gsLst>
                  <a:gs pos="0">
                    <a:srgbClr val="007878"/>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grpSp>
          <p:nvGrpSpPr>
            <p:cNvPr id="34" name="Group 34"/>
            <p:cNvGrpSpPr/>
            <p:nvPr/>
          </p:nvGrpSpPr>
          <p:grpSpPr>
            <a:xfrm>
              <a:off x="2816225" y="1497012"/>
              <a:ext cx="2581276" cy="1084264"/>
              <a:chOff x="0" y="0"/>
              <a:chExt cx="2581274" cy="1084262"/>
            </a:xfrm>
          </p:grpSpPr>
          <p:sp>
            <p:nvSpPr>
              <p:cNvPr id="16" name="Shape 16"/>
              <p:cNvSpPr/>
              <p:nvPr/>
            </p:nvSpPr>
            <p:spPr>
              <a:xfrm>
                <a:off x="781050" y="481012"/>
                <a:ext cx="1012826" cy="598489"/>
              </a:xfrm>
              <a:prstGeom prst="ellipse">
                <a:avLst/>
              </a:prstGeom>
              <a:gradFill flip="none" rotWithShape="1">
                <a:gsLst>
                  <a:gs pos="0">
                    <a:srgbClr val="007070"/>
                  </a:gs>
                  <a:gs pos="100000">
                    <a:schemeClr val="accent2"/>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7" name="Shape 17"/>
              <p:cNvSpPr/>
              <p:nvPr/>
            </p:nvSpPr>
            <p:spPr>
              <a:xfrm>
                <a:off x="854074" y="519112"/>
                <a:ext cx="862014" cy="527051"/>
              </a:xfrm>
              <a:prstGeom prst="ellipse">
                <a:avLst/>
              </a:prstGeom>
              <a:gradFill flip="none" rotWithShape="1">
                <a:gsLst>
                  <a:gs pos="0">
                    <a:schemeClr val="accent2"/>
                  </a:gs>
                  <a:gs pos="100000">
                    <a:srgbClr val="007070"/>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8" name="Shape 18"/>
              <p:cNvSpPr/>
              <p:nvPr/>
            </p:nvSpPr>
            <p:spPr>
              <a:xfrm>
                <a:off x="896937" y="552449"/>
                <a:ext cx="795339" cy="474664"/>
              </a:xfrm>
              <a:prstGeom prst="ellipse">
                <a:avLst/>
              </a:prstGeom>
              <a:gradFill flip="none" rotWithShape="1">
                <a:gsLst>
                  <a:gs pos="0">
                    <a:srgbClr val="007474"/>
                  </a:gs>
                  <a:gs pos="100000">
                    <a:schemeClr val="accent2"/>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9" name="Shape 19"/>
              <p:cNvSpPr/>
              <p:nvPr/>
            </p:nvSpPr>
            <p:spPr>
              <a:xfrm>
                <a:off x="939800" y="581024"/>
                <a:ext cx="704850" cy="409578"/>
              </a:xfrm>
              <a:prstGeom prst="ellipse">
                <a:avLst/>
              </a:prstGeom>
              <a:gradFill flip="none" rotWithShape="1">
                <a:gsLst>
                  <a:gs pos="0">
                    <a:srgbClr val="007070"/>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0" name="Shape 20"/>
              <p:cNvSpPr/>
              <p:nvPr/>
            </p:nvSpPr>
            <p:spPr>
              <a:xfrm>
                <a:off x="966787" y="593725"/>
                <a:ext cx="655639" cy="381000"/>
              </a:xfrm>
              <a:prstGeom prst="ellipse">
                <a:avLst/>
              </a:prstGeom>
              <a:gradFill flip="none" rotWithShape="1">
                <a:gsLst>
                  <a:gs pos="0">
                    <a:srgbClr val="007878"/>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1" name="Shape 21"/>
              <p:cNvSpPr/>
              <p:nvPr/>
            </p:nvSpPr>
            <p:spPr>
              <a:xfrm>
                <a:off x="1049337" y="627062"/>
                <a:ext cx="485777" cy="304801"/>
              </a:xfrm>
              <a:prstGeom prst="ellipse">
                <a:avLst/>
              </a:prstGeom>
              <a:gradFill flip="none" rotWithShape="1">
                <a:gsLst>
                  <a:gs pos="0">
                    <a:srgbClr val="007070"/>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2" name="Shape 22"/>
              <p:cNvSpPr/>
              <p:nvPr/>
            </p:nvSpPr>
            <p:spPr>
              <a:xfrm>
                <a:off x="1111249" y="674687"/>
                <a:ext cx="360364" cy="214313"/>
              </a:xfrm>
              <a:prstGeom prst="ellipse">
                <a:avLst/>
              </a:prstGeom>
              <a:gradFill flip="none" rotWithShape="1">
                <a:gsLst>
                  <a:gs pos="0">
                    <a:schemeClr val="accent2"/>
                  </a:gs>
                  <a:gs pos="100000">
                    <a:srgbClr val="007474"/>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3" name="Shape 23"/>
              <p:cNvSpPr/>
              <p:nvPr/>
            </p:nvSpPr>
            <p:spPr>
              <a:xfrm>
                <a:off x="1216024" y="739775"/>
                <a:ext cx="142878" cy="95250"/>
              </a:xfrm>
              <a:prstGeom prst="ellipse">
                <a:avLst/>
              </a:prstGeom>
              <a:gradFill flip="none" rotWithShape="1">
                <a:gsLst>
                  <a:gs pos="0">
                    <a:schemeClr val="accent2"/>
                  </a:gs>
                  <a:gs pos="100000">
                    <a:srgbClr val="007474"/>
                  </a:gs>
                </a:gsLst>
                <a:lin ang="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4" name="Shape 24"/>
              <p:cNvSpPr/>
              <p:nvPr/>
            </p:nvSpPr>
            <p:spPr>
              <a:xfrm>
                <a:off x="1284287" y="303212"/>
                <a:ext cx="712789" cy="295276"/>
              </a:xfrm>
              <a:custGeom>
                <a:avLst/>
                <a:gdLst/>
                <a:ahLst/>
                <a:cxnLst>
                  <a:cxn ang="0">
                    <a:pos x="wd2" y="hd2"/>
                  </a:cxn>
                  <a:cxn ang="5400000">
                    <a:pos x="wd2" y="hd2"/>
                  </a:cxn>
                  <a:cxn ang="10800000">
                    <a:pos x="wd2" y="hd2"/>
                  </a:cxn>
                  <a:cxn ang="16200000">
                    <a:pos x="wd2" y="hd2"/>
                  </a:cxn>
                </a:cxnLst>
                <a:rect l="0" t="0" r="r" b="b"/>
                <a:pathLst>
                  <a:path w="21600" h="21600" extrusionOk="0">
                    <a:moveTo>
                      <a:pt x="289" y="697"/>
                    </a:moveTo>
                    <a:lnTo>
                      <a:pt x="7232" y="2090"/>
                    </a:lnTo>
                    <a:lnTo>
                      <a:pt x="10366" y="4181"/>
                    </a:lnTo>
                    <a:lnTo>
                      <a:pt x="13259" y="6968"/>
                    </a:lnTo>
                    <a:lnTo>
                      <a:pt x="15862" y="9755"/>
                    </a:lnTo>
                    <a:lnTo>
                      <a:pt x="18177" y="13239"/>
                    </a:lnTo>
                    <a:lnTo>
                      <a:pt x="20202" y="17419"/>
                    </a:lnTo>
                    <a:lnTo>
                      <a:pt x="21600" y="21600"/>
                    </a:lnTo>
                    <a:lnTo>
                      <a:pt x="21600" y="18813"/>
                    </a:lnTo>
                    <a:lnTo>
                      <a:pt x="19912" y="14632"/>
                    </a:lnTo>
                    <a:lnTo>
                      <a:pt x="17887" y="11148"/>
                    </a:lnTo>
                    <a:lnTo>
                      <a:pt x="15573" y="7665"/>
                    </a:lnTo>
                    <a:lnTo>
                      <a:pt x="12970" y="5574"/>
                    </a:lnTo>
                    <a:lnTo>
                      <a:pt x="6943" y="1394"/>
                    </a:lnTo>
                    <a:lnTo>
                      <a:pt x="3761" y="697"/>
                    </a:lnTo>
                    <a:lnTo>
                      <a:pt x="289" y="0"/>
                    </a:lnTo>
                    <a:lnTo>
                      <a:pt x="0" y="0"/>
                    </a:lnTo>
                    <a:lnTo>
                      <a:pt x="0" y="697"/>
                    </a:lnTo>
                    <a:lnTo>
                      <a:pt x="289" y="697"/>
                    </a:lnTo>
                    <a:close/>
                  </a:path>
                </a:pathLst>
              </a:custGeom>
              <a:gradFill flip="none" rotWithShape="1">
                <a:gsLst>
                  <a:gs pos="0">
                    <a:srgbClr val="007474"/>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5" name="Shape 25"/>
              <p:cNvSpPr/>
              <p:nvPr/>
            </p:nvSpPr>
            <p:spPr>
              <a:xfrm>
                <a:off x="581024" y="350837"/>
                <a:ext cx="1416051" cy="733426"/>
              </a:xfrm>
              <a:custGeom>
                <a:avLst/>
                <a:gdLst/>
                <a:ahLst/>
                <a:cxnLst>
                  <a:cxn ang="0">
                    <a:pos x="wd2" y="hd2"/>
                  </a:cxn>
                  <a:cxn ang="5400000">
                    <a:pos x="wd2" y="hd2"/>
                  </a:cxn>
                  <a:cxn ang="10800000">
                    <a:pos x="wd2" y="hd2"/>
                  </a:cxn>
                  <a:cxn ang="16200000">
                    <a:pos x="wd2" y="hd2"/>
                  </a:cxn>
                </a:cxnLst>
                <a:rect l="0" t="0" r="r" b="b"/>
                <a:pathLst>
                  <a:path w="21600" h="21600" extrusionOk="0">
                    <a:moveTo>
                      <a:pt x="558" y="12904"/>
                    </a:moveTo>
                    <a:lnTo>
                      <a:pt x="704" y="10379"/>
                    </a:lnTo>
                    <a:lnTo>
                      <a:pt x="1432" y="8135"/>
                    </a:lnTo>
                    <a:lnTo>
                      <a:pt x="2306" y="6171"/>
                    </a:lnTo>
                    <a:lnTo>
                      <a:pt x="3616" y="4488"/>
                    </a:lnTo>
                    <a:lnTo>
                      <a:pt x="5072" y="2805"/>
                    </a:lnTo>
                    <a:lnTo>
                      <a:pt x="6820" y="1683"/>
                    </a:lnTo>
                    <a:lnTo>
                      <a:pt x="8834" y="1122"/>
                    </a:lnTo>
                    <a:lnTo>
                      <a:pt x="10873" y="842"/>
                    </a:lnTo>
                    <a:lnTo>
                      <a:pt x="12911" y="1122"/>
                    </a:lnTo>
                    <a:lnTo>
                      <a:pt x="14780" y="1683"/>
                    </a:lnTo>
                    <a:lnTo>
                      <a:pt x="16528" y="2805"/>
                    </a:lnTo>
                    <a:lnTo>
                      <a:pt x="17984" y="4488"/>
                    </a:lnTo>
                    <a:lnTo>
                      <a:pt x="19294" y="6171"/>
                    </a:lnTo>
                    <a:lnTo>
                      <a:pt x="20168" y="8135"/>
                    </a:lnTo>
                    <a:lnTo>
                      <a:pt x="20896" y="10379"/>
                    </a:lnTo>
                    <a:lnTo>
                      <a:pt x="21042" y="12904"/>
                    </a:lnTo>
                    <a:lnTo>
                      <a:pt x="20751" y="15429"/>
                    </a:lnTo>
                    <a:lnTo>
                      <a:pt x="20168" y="17673"/>
                    </a:lnTo>
                    <a:lnTo>
                      <a:pt x="19003" y="19917"/>
                    </a:lnTo>
                    <a:lnTo>
                      <a:pt x="17547" y="21600"/>
                    </a:lnTo>
                    <a:lnTo>
                      <a:pt x="18566" y="21600"/>
                    </a:lnTo>
                    <a:lnTo>
                      <a:pt x="19877" y="19917"/>
                    </a:lnTo>
                    <a:lnTo>
                      <a:pt x="20751" y="17673"/>
                    </a:lnTo>
                    <a:lnTo>
                      <a:pt x="21454" y="15429"/>
                    </a:lnTo>
                    <a:lnTo>
                      <a:pt x="21600" y="12904"/>
                    </a:lnTo>
                    <a:lnTo>
                      <a:pt x="21454" y="10379"/>
                    </a:lnTo>
                    <a:lnTo>
                      <a:pt x="20751" y="7855"/>
                    </a:lnTo>
                    <a:lnTo>
                      <a:pt x="19731" y="5610"/>
                    </a:lnTo>
                    <a:lnTo>
                      <a:pt x="18421" y="3927"/>
                    </a:lnTo>
                    <a:lnTo>
                      <a:pt x="16819" y="2244"/>
                    </a:lnTo>
                    <a:lnTo>
                      <a:pt x="15071" y="1122"/>
                    </a:lnTo>
                    <a:lnTo>
                      <a:pt x="13057" y="281"/>
                    </a:lnTo>
                    <a:lnTo>
                      <a:pt x="10873" y="0"/>
                    </a:lnTo>
                    <a:lnTo>
                      <a:pt x="8689" y="281"/>
                    </a:lnTo>
                    <a:lnTo>
                      <a:pt x="6674" y="1122"/>
                    </a:lnTo>
                    <a:lnTo>
                      <a:pt x="4781" y="2244"/>
                    </a:lnTo>
                    <a:lnTo>
                      <a:pt x="3179" y="3927"/>
                    </a:lnTo>
                    <a:lnTo>
                      <a:pt x="1869" y="5610"/>
                    </a:lnTo>
                    <a:lnTo>
                      <a:pt x="849" y="7855"/>
                    </a:lnTo>
                    <a:lnTo>
                      <a:pt x="291" y="10379"/>
                    </a:lnTo>
                    <a:lnTo>
                      <a:pt x="0" y="12904"/>
                    </a:lnTo>
                    <a:lnTo>
                      <a:pt x="146" y="15429"/>
                    </a:lnTo>
                    <a:lnTo>
                      <a:pt x="849" y="17673"/>
                    </a:lnTo>
                    <a:lnTo>
                      <a:pt x="1723" y="19917"/>
                    </a:lnTo>
                    <a:lnTo>
                      <a:pt x="3034" y="21600"/>
                    </a:lnTo>
                    <a:lnTo>
                      <a:pt x="4053" y="21600"/>
                    </a:lnTo>
                    <a:lnTo>
                      <a:pt x="2597" y="19917"/>
                    </a:lnTo>
                    <a:lnTo>
                      <a:pt x="1432" y="17673"/>
                    </a:lnTo>
                    <a:lnTo>
                      <a:pt x="849" y="15429"/>
                    </a:lnTo>
                    <a:lnTo>
                      <a:pt x="558" y="12904"/>
                    </a:lnTo>
                    <a:close/>
                  </a:path>
                </a:pathLst>
              </a:custGeom>
              <a:gradFill flip="none" rotWithShape="1">
                <a:gsLst>
                  <a:gs pos="0">
                    <a:schemeClr val="accent2"/>
                  </a:gs>
                  <a:gs pos="100000">
                    <a:srgbClr val="006C6C"/>
                  </a:gs>
                </a:gsLst>
                <a:lin ang="27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6" name="Shape 26"/>
              <p:cNvSpPr/>
              <p:nvPr/>
            </p:nvSpPr>
            <p:spPr>
              <a:xfrm>
                <a:off x="485775" y="312737"/>
                <a:ext cx="646113" cy="771526"/>
              </a:xfrm>
              <a:custGeom>
                <a:avLst/>
                <a:gdLst/>
                <a:ahLst/>
                <a:cxnLst>
                  <a:cxn ang="0">
                    <a:pos x="wd2" y="hd2"/>
                  </a:cxn>
                  <a:cxn ang="5400000">
                    <a:pos x="wd2" y="hd2"/>
                  </a:cxn>
                  <a:cxn ang="10800000">
                    <a:pos x="wd2" y="hd2"/>
                  </a:cxn>
                  <a:cxn ang="16200000">
                    <a:pos x="wd2" y="hd2"/>
                  </a:cxn>
                </a:cxnLst>
                <a:rect l="0" t="0" r="r" b="b"/>
                <a:pathLst>
                  <a:path w="21600" h="21600" extrusionOk="0">
                    <a:moveTo>
                      <a:pt x="958" y="13333"/>
                    </a:moveTo>
                    <a:lnTo>
                      <a:pt x="1277" y="10933"/>
                    </a:lnTo>
                    <a:lnTo>
                      <a:pt x="2554" y="8800"/>
                    </a:lnTo>
                    <a:lnTo>
                      <a:pt x="4416" y="6667"/>
                    </a:lnTo>
                    <a:lnTo>
                      <a:pt x="6969" y="4800"/>
                    </a:lnTo>
                    <a:lnTo>
                      <a:pt x="9842" y="3200"/>
                    </a:lnTo>
                    <a:lnTo>
                      <a:pt x="13354" y="1867"/>
                    </a:lnTo>
                    <a:lnTo>
                      <a:pt x="17503" y="1067"/>
                    </a:lnTo>
                    <a:lnTo>
                      <a:pt x="21600" y="267"/>
                    </a:lnTo>
                    <a:lnTo>
                      <a:pt x="21600" y="0"/>
                    </a:lnTo>
                    <a:lnTo>
                      <a:pt x="17184" y="533"/>
                    </a:lnTo>
                    <a:lnTo>
                      <a:pt x="13034" y="1600"/>
                    </a:lnTo>
                    <a:lnTo>
                      <a:pt x="9523" y="2933"/>
                    </a:lnTo>
                    <a:lnTo>
                      <a:pt x="6331" y="4533"/>
                    </a:lnTo>
                    <a:lnTo>
                      <a:pt x="3831" y="6400"/>
                    </a:lnTo>
                    <a:lnTo>
                      <a:pt x="1596" y="8533"/>
                    </a:lnTo>
                    <a:lnTo>
                      <a:pt x="319" y="10933"/>
                    </a:lnTo>
                    <a:lnTo>
                      <a:pt x="0" y="13333"/>
                    </a:lnTo>
                    <a:lnTo>
                      <a:pt x="319" y="15467"/>
                    </a:lnTo>
                    <a:lnTo>
                      <a:pt x="1596" y="17600"/>
                    </a:lnTo>
                    <a:lnTo>
                      <a:pt x="3511" y="19733"/>
                    </a:lnTo>
                    <a:lnTo>
                      <a:pt x="5693" y="21600"/>
                    </a:lnTo>
                    <a:lnTo>
                      <a:pt x="6969" y="21600"/>
                    </a:lnTo>
                    <a:lnTo>
                      <a:pt x="4416" y="20000"/>
                    </a:lnTo>
                    <a:lnTo>
                      <a:pt x="2554" y="17867"/>
                    </a:lnTo>
                    <a:lnTo>
                      <a:pt x="1277" y="15733"/>
                    </a:lnTo>
                    <a:lnTo>
                      <a:pt x="958" y="13333"/>
                    </a:lnTo>
                    <a:close/>
                  </a:path>
                </a:pathLst>
              </a:custGeom>
              <a:gradFill flip="none" rotWithShape="1">
                <a:gsLst>
                  <a:gs pos="0">
                    <a:schemeClr val="accent2"/>
                  </a:gs>
                  <a:gs pos="100000">
                    <a:srgbClr val="007474"/>
                  </a:gs>
                </a:gsLst>
                <a:lin ang="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7" name="Shape 27"/>
              <p:cNvSpPr/>
              <p:nvPr/>
            </p:nvSpPr>
            <p:spPr>
              <a:xfrm>
                <a:off x="1922462" y="655637"/>
                <a:ext cx="171451" cy="400051"/>
              </a:xfrm>
              <a:custGeom>
                <a:avLst/>
                <a:gdLst/>
                <a:ahLst/>
                <a:cxnLst>
                  <a:cxn ang="0">
                    <a:pos x="wd2" y="hd2"/>
                  </a:cxn>
                  <a:cxn ang="5400000">
                    <a:pos x="wd2" y="hd2"/>
                  </a:cxn>
                  <a:cxn ang="10800000">
                    <a:pos x="wd2" y="hd2"/>
                  </a:cxn>
                  <a:cxn ang="16200000">
                    <a:pos x="wd2" y="hd2"/>
                  </a:cxn>
                </a:cxnLst>
                <a:rect l="0" t="0" r="r" b="b"/>
                <a:pathLst>
                  <a:path w="21600" h="21600" extrusionOk="0">
                    <a:moveTo>
                      <a:pt x="17966" y="7200"/>
                    </a:moveTo>
                    <a:lnTo>
                      <a:pt x="16755" y="11314"/>
                    </a:lnTo>
                    <a:lnTo>
                      <a:pt x="13121" y="14914"/>
                    </a:lnTo>
                    <a:lnTo>
                      <a:pt x="7267" y="18514"/>
                    </a:lnTo>
                    <a:lnTo>
                      <a:pt x="0" y="21600"/>
                    </a:lnTo>
                    <a:lnTo>
                      <a:pt x="3634" y="21600"/>
                    </a:lnTo>
                    <a:lnTo>
                      <a:pt x="10699" y="18514"/>
                    </a:lnTo>
                    <a:lnTo>
                      <a:pt x="16755" y="14914"/>
                    </a:lnTo>
                    <a:lnTo>
                      <a:pt x="20389" y="11314"/>
                    </a:lnTo>
                    <a:lnTo>
                      <a:pt x="21600" y="7200"/>
                    </a:lnTo>
                    <a:lnTo>
                      <a:pt x="20389" y="3600"/>
                    </a:lnTo>
                    <a:lnTo>
                      <a:pt x="17966" y="0"/>
                    </a:lnTo>
                    <a:lnTo>
                      <a:pt x="13121" y="0"/>
                    </a:lnTo>
                    <a:lnTo>
                      <a:pt x="16755" y="3600"/>
                    </a:lnTo>
                    <a:lnTo>
                      <a:pt x="17966" y="7200"/>
                    </a:lnTo>
                    <a:close/>
                  </a:path>
                </a:pathLst>
              </a:custGeom>
              <a:gradFill flip="none" rotWithShape="1">
                <a:gsLst>
                  <a:gs pos="0">
                    <a:schemeClr val="accent2"/>
                  </a:gs>
                  <a:gs pos="100000">
                    <a:srgbClr val="006969"/>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8" name="Shape 28"/>
              <p:cNvSpPr/>
              <p:nvPr/>
            </p:nvSpPr>
            <p:spPr>
              <a:xfrm>
                <a:off x="463550" y="85725"/>
                <a:ext cx="1325563" cy="238126"/>
              </a:xfrm>
              <a:custGeom>
                <a:avLst/>
                <a:gdLst/>
                <a:ahLst/>
                <a:cxnLst>
                  <a:cxn ang="0">
                    <a:pos x="wd2" y="hd2"/>
                  </a:cxn>
                  <a:cxn ang="5400000">
                    <a:pos x="wd2" y="hd2"/>
                  </a:cxn>
                  <a:cxn ang="10800000">
                    <a:pos x="wd2" y="hd2"/>
                  </a:cxn>
                  <a:cxn ang="16200000">
                    <a:pos x="wd2" y="hd2"/>
                  </a:cxn>
                </a:cxnLst>
                <a:rect l="0" t="0" r="r" b="b"/>
                <a:pathLst>
                  <a:path w="21600" h="21600" extrusionOk="0">
                    <a:moveTo>
                      <a:pt x="13400" y="2592"/>
                    </a:moveTo>
                    <a:lnTo>
                      <a:pt x="15443" y="3456"/>
                    </a:lnTo>
                    <a:lnTo>
                      <a:pt x="17642" y="4320"/>
                    </a:lnTo>
                    <a:lnTo>
                      <a:pt x="19531" y="6048"/>
                    </a:lnTo>
                    <a:lnTo>
                      <a:pt x="21419" y="8640"/>
                    </a:lnTo>
                    <a:lnTo>
                      <a:pt x="21600" y="6048"/>
                    </a:lnTo>
                    <a:lnTo>
                      <a:pt x="19686" y="3456"/>
                    </a:lnTo>
                    <a:lnTo>
                      <a:pt x="17797" y="1728"/>
                    </a:lnTo>
                    <a:lnTo>
                      <a:pt x="13400" y="0"/>
                    </a:lnTo>
                    <a:lnTo>
                      <a:pt x="9623" y="1728"/>
                    </a:lnTo>
                    <a:lnTo>
                      <a:pt x="6001" y="5184"/>
                    </a:lnTo>
                    <a:lnTo>
                      <a:pt x="2846" y="11232"/>
                    </a:lnTo>
                    <a:lnTo>
                      <a:pt x="0" y="19008"/>
                    </a:lnTo>
                    <a:lnTo>
                      <a:pt x="491" y="21600"/>
                    </a:lnTo>
                    <a:lnTo>
                      <a:pt x="3156" y="13824"/>
                    </a:lnTo>
                    <a:lnTo>
                      <a:pt x="6312" y="7776"/>
                    </a:lnTo>
                    <a:lnTo>
                      <a:pt x="9778" y="4320"/>
                    </a:lnTo>
                    <a:lnTo>
                      <a:pt x="13400" y="2592"/>
                    </a:lnTo>
                    <a:close/>
                  </a:path>
                </a:pathLst>
              </a:custGeom>
              <a:solidFill>
                <a:schemeClr val="accent2"/>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9" name="Shape 29"/>
              <p:cNvSpPr/>
              <p:nvPr/>
            </p:nvSpPr>
            <p:spPr>
              <a:xfrm>
                <a:off x="144462" y="352425"/>
                <a:ext cx="271464" cy="731838"/>
              </a:xfrm>
              <a:custGeom>
                <a:avLst/>
                <a:gdLst/>
                <a:ahLst/>
                <a:cxnLst>
                  <a:cxn ang="0">
                    <a:pos x="wd2" y="hd2"/>
                  </a:cxn>
                  <a:cxn ang="5400000">
                    <a:pos x="wd2" y="hd2"/>
                  </a:cxn>
                  <a:cxn ang="10800000">
                    <a:pos x="wd2" y="hd2"/>
                  </a:cxn>
                  <a:cxn ang="16200000">
                    <a:pos x="wd2" y="hd2"/>
                  </a:cxn>
                </a:cxnLst>
                <a:rect l="0" t="0" r="r" b="b"/>
                <a:pathLst>
                  <a:path w="21600" h="21600" extrusionOk="0">
                    <a:moveTo>
                      <a:pt x="3916" y="12323"/>
                    </a:moveTo>
                    <a:lnTo>
                      <a:pt x="5432" y="8949"/>
                    </a:lnTo>
                    <a:lnTo>
                      <a:pt x="8463" y="6138"/>
                    </a:lnTo>
                    <a:lnTo>
                      <a:pt x="14653" y="3374"/>
                    </a:lnTo>
                    <a:lnTo>
                      <a:pt x="21600" y="843"/>
                    </a:lnTo>
                    <a:lnTo>
                      <a:pt x="19326" y="0"/>
                    </a:lnTo>
                    <a:lnTo>
                      <a:pt x="10863" y="2811"/>
                    </a:lnTo>
                    <a:lnTo>
                      <a:pt x="5432" y="5623"/>
                    </a:lnTo>
                    <a:lnTo>
                      <a:pt x="1642" y="8949"/>
                    </a:lnTo>
                    <a:lnTo>
                      <a:pt x="0" y="12323"/>
                    </a:lnTo>
                    <a:lnTo>
                      <a:pt x="758" y="14853"/>
                    </a:lnTo>
                    <a:lnTo>
                      <a:pt x="3158" y="17102"/>
                    </a:lnTo>
                    <a:lnTo>
                      <a:pt x="6189" y="19351"/>
                    </a:lnTo>
                    <a:lnTo>
                      <a:pt x="10863" y="21600"/>
                    </a:lnTo>
                    <a:lnTo>
                      <a:pt x="15411" y="21600"/>
                    </a:lnTo>
                    <a:lnTo>
                      <a:pt x="10863" y="19351"/>
                    </a:lnTo>
                    <a:lnTo>
                      <a:pt x="6947" y="17102"/>
                    </a:lnTo>
                    <a:lnTo>
                      <a:pt x="4674" y="14853"/>
                    </a:lnTo>
                    <a:lnTo>
                      <a:pt x="3916" y="12323"/>
                    </a:lnTo>
                    <a:close/>
                  </a:path>
                </a:pathLst>
              </a:custGeom>
              <a:solidFill>
                <a:schemeClr val="accent2"/>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30" name="Shape 30"/>
              <p:cNvSpPr/>
              <p:nvPr/>
            </p:nvSpPr>
            <p:spPr>
              <a:xfrm>
                <a:off x="1865312" y="190500"/>
                <a:ext cx="571501" cy="893763"/>
              </a:xfrm>
              <a:custGeom>
                <a:avLst/>
                <a:gdLst/>
                <a:ahLst/>
                <a:cxnLst>
                  <a:cxn ang="0">
                    <a:pos x="wd2" y="hd2"/>
                  </a:cxn>
                  <a:cxn ang="5400000">
                    <a:pos x="wd2" y="hd2"/>
                  </a:cxn>
                  <a:cxn ang="10800000">
                    <a:pos x="wd2" y="hd2"/>
                  </a:cxn>
                  <a:cxn ang="16200000">
                    <a:pos x="wd2" y="hd2"/>
                  </a:cxn>
                </a:cxnLst>
                <a:rect l="0" t="0" r="r" b="b"/>
                <a:pathLst>
                  <a:path w="21600" h="21600" extrusionOk="0">
                    <a:moveTo>
                      <a:pt x="21600" y="14004"/>
                    </a:moveTo>
                    <a:lnTo>
                      <a:pt x="21180" y="11702"/>
                    </a:lnTo>
                    <a:lnTo>
                      <a:pt x="20100" y="9630"/>
                    </a:lnTo>
                    <a:lnTo>
                      <a:pt x="18300" y="7827"/>
                    </a:lnTo>
                    <a:lnTo>
                      <a:pt x="15720" y="5985"/>
                    </a:lnTo>
                    <a:lnTo>
                      <a:pt x="12780" y="4144"/>
                    </a:lnTo>
                    <a:lnTo>
                      <a:pt x="9540" y="2532"/>
                    </a:lnTo>
                    <a:lnTo>
                      <a:pt x="5520" y="1151"/>
                    </a:lnTo>
                    <a:lnTo>
                      <a:pt x="1140" y="0"/>
                    </a:lnTo>
                    <a:lnTo>
                      <a:pt x="0" y="460"/>
                    </a:lnTo>
                    <a:lnTo>
                      <a:pt x="4020" y="1611"/>
                    </a:lnTo>
                    <a:lnTo>
                      <a:pt x="8040" y="2993"/>
                    </a:lnTo>
                    <a:lnTo>
                      <a:pt x="11340" y="4374"/>
                    </a:lnTo>
                    <a:lnTo>
                      <a:pt x="14280" y="6215"/>
                    </a:lnTo>
                    <a:lnTo>
                      <a:pt x="16440" y="8057"/>
                    </a:lnTo>
                    <a:lnTo>
                      <a:pt x="17940" y="9860"/>
                    </a:lnTo>
                    <a:lnTo>
                      <a:pt x="19020" y="11932"/>
                    </a:lnTo>
                    <a:lnTo>
                      <a:pt x="19380" y="14004"/>
                    </a:lnTo>
                    <a:lnTo>
                      <a:pt x="19020" y="16075"/>
                    </a:lnTo>
                    <a:lnTo>
                      <a:pt x="17940" y="17917"/>
                    </a:lnTo>
                    <a:lnTo>
                      <a:pt x="16440" y="19758"/>
                    </a:lnTo>
                    <a:lnTo>
                      <a:pt x="14280" y="21600"/>
                    </a:lnTo>
                    <a:lnTo>
                      <a:pt x="16080" y="21600"/>
                    </a:lnTo>
                    <a:lnTo>
                      <a:pt x="18660" y="19758"/>
                    </a:lnTo>
                    <a:lnTo>
                      <a:pt x="20100" y="17917"/>
                    </a:lnTo>
                    <a:lnTo>
                      <a:pt x="21180" y="16075"/>
                    </a:lnTo>
                    <a:lnTo>
                      <a:pt x="21600" y="14004"/>
                    </a:lnTo>
                    <a:close/>
                  </a:path>
                </a:pathLst>
              </a:custGeom>
              <a:gradFill flip="none" rotWithShape="1">
                <a:gsLst>
                  <a:gs pos="0">
                    <a:schemeClr val="accent2"/>
                  </a:gs>
                  <a:gs pos="100000">
                    <a:srgbClr val="007070"/>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31" name="Shape 31"/>
              <p:cNvSpPr/>
              <p:nvPr/>
            </p:nvSpPr>
            <p:spPr>
              <a:xfrm>
                <a:off x="860425" y="0"/>
                <a:ext cx="1711326" cy="674688"/>
              </a:xfrm>
              <a:custGeom>
                <a:avLst/>
                <a:gdLst/>
                <a:ahLst/>
                <a:cxnLst>
                  <a:cxn ang="0">
                    <a:pos x="wd2" y="hd2"/>
                  </a:cxn>
                  <a:cxn ang="5400000">
                    <a:pos x="wd2" y="hd2"/>
                  </a:cxn>
                  <a:cxn ang="10800000">
                    <a:pos x="wd2" y="hd2"/>
                  </a:cxn>
                  <a:cxn ang="16200000">
                    <a:pos x="wd2" y="hd2"/>
                  </a:cxn>
                </a:cxnLst>
                <a:rect l="0" t="0" r="r" b="b"/>
                <a:pathLst>
                  <a:path w="21600" h="21600" extrusionOk="0">
                    <a:moveTo>
                      <a:pt x="21099" y="21600"/>
                    </a:moveTo>
                    <a:lnTo>
                      <a:pt x="21600" y="21295"/>
                    </a:lnTo>
                    <a:lnTo>
                      <a:pt x="21360" y="19160"/>
                    </a:lnTo>
                    <a:lnTo>
                      <a:pt x="20979" y="17077"/>
                    </a:lnTo>
                    <a:lnTo>
                      <a:pt x="19757" y="12808"/>
                    </a:lnTo>
                    <a:lnTo>
                      <a:pt x="18174" y="9148"/>
                    </a:lnTo>
                    <a:lnTo>
                      <a:pt x="16230" y="6099"/>
                    </a:lnTo>
                    <a:lnTo>
                      <a:pt x="13906" y="3659"/>
                    </a:lnTo>
                    <a:lnTo>
                      <a:pt x="11221" y="1525"/>
                    </a:lnTo>
                    <a:lnTo>
                      <a:pt x="8416" y="305"/>
                    </a:lnTo>
                    <a:lnTo>
                      <a:pt x="5370" y="0"/>
                    </a:lnTo>
                    <a:lnTo>
                      <a:pt x="2685" y="305"/>
                    </a:lnTo>
                    <a:lnTo>
                      <a:pt x="0" y="1220"/>
                    </a:lnTo>
                    <a:lnTo>
                      <a:pt x="240" y="1830"/>
                    </a:lnTo>
                    <a:lnTo>
                      <a:pt x="2685" y="915"/>
                    </a:lnTo>
                    <a:lnTo>
                      <a:pt x="5370" y="610"/>
                    </a:lnTo>
                    <a:lnTo>
                      <a:pt x="8416" y="915"/>
                    </a:lnTo>
                    <a:lnTo>
                      <a:pt x="11101" y="2135"/>
                    </a:lnTo>
                    <a:lnTo>
                      <a:pt x="13665" y="4269"/>
                    </a:lnTo>
                    <a:lnTo>
                      <a:pt x="15990" y="6709"/>
                    </a:lnTo>
                    <a:lnTo>
                      <a:pt x="17933" y="9758"/>
                    </a:lnTo>
                    <a:lnTo>
                      <a:pt x="19396" y="13417"/>
                    </a:lnTo>
                    <a:lnTo>
                      <a:pt x="20017" y="15247"/>
                    </a:lnTo>
                    <a:lnTo>
                      <a:pt x="20498" y="17382"/>
                    </a:lnTo>
                    <a:lnTo>
                      <a:pt x="20859" y="19465"/>
                    </a:lnTo>
                    <a:lnTo>
                      <a:pt x="21099" y="21600"/>
                    </a:lnTo>
                    <a:close/>
                  </a:path>
                </a:pathLst>
              </a:custGeom>
              <a:gradFill flip="none" rotWithShape="1">
                <a:gsLst>
                  <a:gs pos="0">
                    <a:schemeClr val="accent2"/>
                  </a:gs>
                  <a:gs pos="100000">
                    <a:srgbClr val="007070"/>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32" name="Shape 32"/>
              <p:cNvSpPr/>
              <p:nvPr/>
            </p:nvSpPr>
            <p:spPr>
              <a:xfrm>
                <a:off x="2425700" y="712787"/>
                <a:ext cx="155576" cy="37147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5510" y="21600"/>
                    </a:lnTo>
                    <a:lnTo>
                      <a:pt x="12122" y="17169"/>
                    </a:lnTo>
                    <a:lnTo>
                      <a:pt x="17633" y="12738"/>
                    </a:lnTo>
                    <a:lnTo>
                      <a:pt x="20278" y="8308"/>
                    </a:lnTo>
                    <a:lnTo>
                      <a:pt x="21600" y="3323"/>
                    </a:lnTo>
                    <a:lnTo>
                      <a:pt x="21600" y="0"/>
                    </a:lnTo>
                    <a:lnTo>
                      <a:pt x="16310" y="0"/>
                    </a:lnTo>
                    <a:lnTo>
                      <a:pt x="16310" y="3323"/>
                    </a:lnTo>
                    <a:lnTo>
                      <a:pt x="14767" y="8308"/>
                    </a:lnTo>
                    <a:lnTo>
                      <a:pt x="12122" y="12738"/>
                    </a:lnTo>
                    <a:lnTo>
                      <a:pt x="6833" y="17169"/>
                    </a:lnTo>
                    <a:lnTo>
                      <a:pt x="0" y="21600"/>
                    </a:lnTo>
                    <a:close/>
                  </a:path>
                </a:pathLst>
              </a:custGeom>
              <a:gradFill flip="none" rotWithShape="1">
                <a:gsLst>
                  <a:gs pos="0">
                    <a:schemeClr val="accent2"/>
                  </a:gs>
                  <a:gs pos="100000">
                    <a:srgbClr val="007070"/>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33" name="Shape 33"/>
              <p:cNvSpPr/>
              <p:nvPr/>
            </p:nvSpPr>
            <p:spPr>
              <a:xfrm>
                <a:off x="0" y="66675"/>
                <a:ext cx="763588" cy="1017588"/>
              </a:xfrm>
              <a:custGeom>
                <a:avLst/>
                <a:gdLst/>
                <a:ahLst/>
                <a:cxnLst>
                  <a:cxn ang="0">
                    <a:pos x="wd2" y="hd2"/>
                  </a:cxn>
                  <a:cxn ang="5400000">
                    <a:pos x="wd2" y="hd2"/>
                  </a:cxn>
                  <a:cxn ang="10800000">
                    <a:pos x="wd2" y="hd2"/>
                  </a:cxn>
                  <a:cxn ang="16200000">
                    <a:pos x="wd2" y="hd2"/>
                  </a:cxn>
                </a:cxnLst>
                <a:rect l="0" t="0" r="r" b="b"/>
                <a:pathLst>
                  <a:path w="21600" h="21600" extrusionOk="0">
                    <a:moveTo>
                      <a:pt x="808" y="14928"/>
                    </a:moveTo>
                    <a:lnTo>
                      <a:pt x="1078" y="12502"/>
                    </a:lnTo>
                    <a:lnTo>
                      <a:pt x="2470" y="10278"/>
                    </a:lnTo>
                    <a:lnTo>
                      <a:pt x="4086" y="8290"/>
                    </a:lnTo>
                    <a:lnTo>
                      <a:pt x="6556" y="6268"/>
                    </a:lnTo>
                    <a:lnTo>
                      <a:pt x="9565" y="4448"/>
                    </a:lnTo>
                    <a:lnTo>
                      <a:pt x="13113" y="2831"/>
                    </a:lnTo>
                    <a:lnTo>
                      <a:pt x="17244" y="1617"/>
                    </a:lnTo>
                    <a:lnTo>
                      <a:pt x="21600" y="404"/>
                    </a:lnTo>
                    <a:lnTo>
                      <a:pt x="20522" y="0"/>
                    </a:lnTo>
                    <a:lnTo>
                      <a:pt x="16121" y="1213"/>
                    </a:lnTo>
                    <a:lnTo>
                      <a:pt x="12304" y="2628"/>
                    </a:lnTo>
                    <a:lnTo>
                      <a:pt x="8757" y="4246"/>
                    </a:lnTo>
                    <a:lnTo>
                      <a:pt x="5748" y="6066"/>
                    </a:lnTo>
                    <a:lnTo>
                      <a:pt x="3278" y="8087"/>
                    </a:lnTo>
                    <a:lnTo>
                      <a:pt x="1662" y="10278"/>
                    </a:lnTo>
                    <a:lnTo>
                      <a:pt x="269" y="12502"/>
                    </a:lnTo>
                    <a:lnTo>
                      <a:pt x="0" y="14928"/>
                    </a:lnTo>
                    <a:lnTo>
                      <a:pt x="269" y="16748"/>
                    </a:lnTo>
                    <a:lnTo>
                      <a:pt x="808" y="18365"/>
                    </a:lnTo>
                    <a:lnTo>
                      <a:pt x="1931" y="19983"/>
                    </a:lnTo>
                    <a:lnTo>
                      <a:pt x="3278" y="21600"/>
                    </a:lnTo>
                    <a:lnTo>
                      <a:pt x="4356" y="21600"/>
                    </a:lnTo>
                    <a:lnTo>
                      <a:pt x="3009" y="19983"/>
                    </a:lnTo>
                    <a:lnTo>
                      <a:pt x="1931" y="18365"/>
                    </a:lnTo>
                    <a:lnTo>
                      <a:pt x="1078" y="16748"/>
                    </a:lnTo>
                    <a:lnTo>
                      <a:pt x="808" y="14928"/>
                    </a:lnTo>
                    <a:close/>
                  </a:path>
                </a:pathLst>
              </a:custGeom>
              <a:solidFill>
                <a:schemeClr val="accent2"/>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grpSp>
          <p:nvGrpSpPr>
            <p:cNvPr id="52" name="Group 52"/>
            <p:cNvGrpSpPr/>
            <p:nvPr/>
          </p:nvGrpSpPr>
          <p:grpSpPr>
            <a:xfrm>
              <a:off x="6550025" y="1066800"/>
              <a:ext cx="2144713" cy="1303338"/>
              <a:chOff x="0" y="0"/>
              <a:chExt cx="2144712" cy="1303337"/>
            </a:xfrm>
          </p:grpSpPr>
          <p:sp>
            <p:nvSpPr>
              <p:cNvPr id="35" name="Shape 35"/>
              <p:cNvSpPr/>
              <p:nvPr/>
            </p:nvSpPr>
            <p:spPr>
              <a:xfrm>
                <a:off x="114300" y="66675"/>
                <a:ext cx="1906588" cy="1160463"/>
              </a:xfrm>
              <a:custGeom>
                <a:avLst/>
                <a:gdLst/>
                <a:ahLst/>
                <a:cxnLst>
                  <a:cxn ang="0">
                    <a:pos x="wd2" y="hd2"/>
                  </a:cxn>
                  <a:cxn ang="5400000">
                    <a:pos x="wd2" y="hd2"/>
                  </a:cxn>
                  <a:cxn ang="10800000">
                    <a:pos x="wd2" y="hd2"/>
                  </a:cxn>
                  <a:cxn ang="16200000">
                    <a:pos x="wd2" y="hd2"/>
                  </a:cxn>
                </a:cxnLst>
                <a:rect l="0" t="0" r="r" b="b"/>
                <a:pathLst>
                  <a:path w="21600" h="21600" extrusionOk="0">
                    <a:moveTo>
                      <a:pt x="10863" y="0"/>
                    </a:moveTo>
                    <a:lnTo>
                      <a:pt x="8705" y="177"/>
                    </a:lnTo>
                    <a:lnTo>
                      <a:pt x="6654" y="886"/>
                    </a:lnTo>
                    <a:lnTo>
                      <a:pt x="4730" y="1773"/>
                    </a:lnTo>
                    <a:lnTo>
                      <a:pt x="3219" y="3191"/>
                    </a:lnTo>
                    <a:lnTo>
                      <a:pt x="1816" y="4787"/>
                    </a:lnTo>
                    <a:lnTo>
                      <a:pt x="863" y="6560"/>
                    </a:lnTo>
                    <a:lnTo>
                      <a:pt x="216" y="8687"/>
                    </a:lnTo>
                    <a:lnTo>
                      <a:pt x="0" y="10815"/>
                    </a:lnTo>
                    <a:lnTo>
                      <a:pt x="108" y="11849"/>
                    </a:lnTo>
                    <a:lnTo>
                      <a:pt x="216" y="12913"/>
                    </a:lnTo>
                    <a:lnTo>
                      <a:pt x="863" y="15040"/>
                    </a:lnTo>
                    <a:lnTo>
                      <a:pt x="1816" y="16813"/>
                    </a:lnTo>
                    <a:lnTo>
                      <a:pt x="3219" y="18409"/>
                    </a:lnTo>
                    <a:lnTo>
                      <a:pt x="4730" y="19827"/>
                    </a:lnTo>
                    <a:lnTo>
                      <a:pt x="6654" y="20714"/>
                    </a:lnTo>
                    <a:lnTo>
                      <a:pt x="8705" y="21423"/>
                    </a:lnTo>
                    <a:lnTo>
                      <a:pt x="10863" y="21600"/>
                    </a:lnTo>
                    <a:lnTo>
                      <a:pt x="13003" y="21423"/>
                    </a:lnTo>
                    <a:lnTo>
                      <a:pt x="15053" y="20714"/>
                    </a:lnTo>
                    <a:lnTo>
                      <a:pt x="16870" y="19827"/>
                    </a:lnTo>
                    <a:lnTo>
                      <a:pt x="18489" y="18409"/>
                    </a:lnTo>
                    <a:lnTo>
                      <a:pt x="19784" y="16813"/>
                    </a:lnTo>
                    <a:lnTo>
                      <a:pt x="20737" y="15040"/>
                    </a:lnTo>
                    <a:lnTo>
                      <a:pt x="21384" y="12913"/>
                    </a:lnTo>
                    <a:lnTo>
                      <a:pt x="21600" y="11849"/>
                    </a:lnTo>
                    <a:lnTo>
                      <a:pt x="21600" y="9751"/>
                    </a:lnTo>
                    <a:lnTo>
                      <a:pt x="21384" y="8687"/>
                    </a:lnTo>
                    <a:lnTo>
                      <a:pt x="20737" y="6560"/>
                    </a:lnTo>
                    <a:lnTo>
                      <a:pt x="19784" y="4787"/>
                    </a:lnTo>
                    <a:lnTo>
                      <a:pt x="18489" y="3191"/>
                    </a:lnTo>
                    <a:lnTo>
                      <a:pt x="16870" y="1773"/>
                    </a:lnTo>
                    <a:lnTo>
                      <a:pt x="15053" y="886"/>
                    </a:lnTo>
                    <a:lnTo>
                      <a:pt x="13003" y="177"/>
                    </a:lnTo>
                    <a:lnTo>
                      <a:pt x="10863" y="0"/>
                    </a:lnTo>
                    <a:close/>
                    <a:moveTo>
                      <a:pt x="10863" y="20891"/>
                    </a:moveTo>
                    <a:lnTo>
                      <a:pt x="8813" y="20714"/>
                    </a:lnTo>
                    <a:lnTo>
                      <a:pt x="6870" y="20182"/>
                    </a:lnTo>
                    <a:lnTo>
                      <a:pt x="5162" y="19118"/>
                    </a:lnTo>
                    <a:lnTo>
                      <a:pt x="3651" y="18054"/>
                    </a:lnTo>
                    <a:lnTo>
                      <a:pt x="2356" y="16459"/>
                    </a:lnTo>
                    <a:lnTo>
                      <a:pt x="1493" y="14686"/>
                    </a:lnTo>
                    <a:lnTo>
                      <a:pt x="863" y="12913"/>
                    </a:lnTo>
                    <a:lnTo>
                      <a:pt x="755" y="11849"/>
                    </a:lnTo>
                    <a:lnTo>
                      <a:pt x="647" y="10815"/>
                    </a:lnTo>
                    <a:lnTo>
                      <a:pt x="755" y="9751"/>
                    </a:lnTo>
                    <a:lnTo>
                      <a:pt x="863" y="8865"/>
                    </a:lnTo>
                    <a:lnTo>
                      <a:pt x="1493" y="6914"/>
                    </a:lnTo>
                    <a:lnTo>
                      <a:pt x="2356" y="5141"/>
                    </a:lnTo>
                    <a:lnTo>
                      <a:pt x="3651" y="3723"/>
                    </a:lnTo>
                    <a:lnTo>
                      <a:pt x="5162" y="2482"/>
                    </a:lnTo>
                    <a:lnTo>
                      <a:pt x="6870" y="1596"/>
                    </a:lnTo>
                    <a:lnTo>
                      <a:pt x="8813" y="886"/>
                    </a:lnTo>
                    <a:lnTo>
                      <a:pt x="10863" y="709"/>
                    </a:lnTo>
                    <a:lnTo>
                      <a:pt x="12895" y="886"/>
                    </a:lnTo>
                    <a:lnTo>
                      <a:pt x="14838" y="1596"/>
                    </a:lnTo>
                    <a:lnTo>
                      <a:pt x="16546" y="2482"/>
                    </a:lnTo>
                    <a:lnTo>
                      <a:pt x="18057" y="3723"/>
                    </a:lnTo>
                    <a:lnTo>
                      <a:pt x="19244" y="5141"/>
                    </a:lnTo>
                    <a:lnTo>
                      <a:pt x="20215" y="6914"/>
                    </a:lnTo>
                    <a:lnTo>
                      <a:pt x="20737" y="8865"/>
                    </a:lnTo>
                    <a:lnTo>
                      <a:pt x="20953" y="10815"/>
                    </a:lnTo>
                    <a:lnTo>
                      <a:pt x="20737" y="12913"/>
                    </a:lnTo>
                    <a:lnTo>
                      <a:pt x="20215" y="14686"/>
                    </a:lnTo>
                    <a:lnTo>
                      <a:pt x="19244" y="16459"/>
                    </a:lnTo>
                    <a:lnTo>
                      <a:pt x="18057" y="18054"/>
                    </a:lnTo>
                    <a:lnTo>
                      <a:pt x="16546" y="19118"/>
                    </a:lnTo>
                    <a:lnTo>
                      <a:pt x="14838" y="20182"/>
                    </a:lnTo>
                    <a:lnTo>
                      <a:pt x="12895" y="20714"/>
                    </a:lnTo>
                    <a:lnTo>
                      <a:pt x="10863" y="20891"/>
                    </a:lnTo>
                    <a:close/>
                  </a:path>
                </a:pathLst>
              </a:custGeom>
              <a:gradFill flip="none" rotWithShape="1">
                <a:gsLst>
                  <a:gs pos="0">
                    <a:srgbClr val="088484"/>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36" name="Shape 36"/>
              <p:cNvSpPr/>
              <p:nvPr/>
            </p:nvSpPr>
            <p:spPr>
              <a:xfrm>
                <a:off x="0" y="9525"/>
                <a:ext cx="863601" cy="1169988"/>
              </a:xfrm>
              <a:custGeom>
                <a:avLst/>
                <a:gdLst/>
                <a:ahLst/>
                <a:cxnLst>
                  <a:cxn ang="0">
                    <a:pos x="wd2" y="hd2"/>
                  </a:cxn>
                  <a:cxn ang="5400000">
                    <a:pos x="wd2" y="hd2"/>
                  </a:cxn>
                  <a:cxn ang="10800000">
                    <a:pos x="wd2" y="hd2"/>
                  </a:cxn>
                  <a:cxn ang="16200000">
                    <a:pos x="wd2" y="hd2"/>
                  </a:cxn>
                </a:cxnLst>
                <a:rect l="0" t="0" r="r" b="b"/>
                <a:pathLst>
                  <a:path w="21600" h="21600" extrusionOk="0">
                    <a:moveTo>
                      <a:pt x="953" y="11782"/>
                    </a:moveTo>
                    <a:lnTo>
                      <a:pt x="1429" y="9672"/>
                    </a:lnTo>
                    <a:lnTo>
                      <a:pt x="2621" y="7737"/>
                    </a:lnTo>
                    <a:lnTo>
                      <a:pt x="4288" y="5979"/>
                    </a:lnTo>
                    <a:lnTo>
                      <a:pt x="6869" y="4396"/>
                    </a:lnTo>
                    <a:lnTo>
                      <a:pt x="9966" y="2989"/>
                    </a:lnTo>
                    <a:lnTo>
                      <a:pt x="13301" y="1758"/>
                    </a:lnTo>
                    <a:lnTo>
                      <a:pt x="17312" y="879"/>
                    </a:lnTo>
                    <a:lnTo>
                      <a:pt x="21600" y="352"/>
                    </a:lnTo>
                    <a:lnTo>
                      <a:pt x="21600" y="0"/>
                    </a:lnTo>
                    <a:lnTo>
                      <a:pt x="17074" y="528"/>
                    </a:lnTo>
                    <a:lnTo>
                      <a:pt x="13063" y="1407"/>
                    </a:lnTo>
                    <a:lnTo>
                      <a:pt x="9251" y="2638"/>
                    </a:lnTo>
                    <a:lnTo>
                      <a:pt x="6154" y="4045"/>
                    </a:lnTo>
                    <a:lnTo>
                      <a:pt x="3574" y="5803"/>
                    </a:lnTo>
                    <a:lnTo>
                      <a:pt x="1668" y="7561"/>
                    </a:lnTo>
                    <a:lnTo>
                      <a:pt x="476" y="9672"/>
                    </a:lnTo>
                    <a:lnTo>
                      <a:pt x="0" y="11782"/>
                    </a:lnTo>
                    <a:lnTo>
                      <a:pt x="238" y="13335"/>
                    </a:lnTo>
                    <a:lnTo>
                      <a:pt x="715" y="14742"/>
                    </a:lnTo>
                    <a:lnTo>
                      <a:pt x="1668" y="15973"/>
                    </a:lnTo>
                    <a:lnTo>
                      <a:pt x="3097" y="17380"/>
                    </a:lnTo>
                    <a:lnTo>
                      <a:pt x="4526" y="18611"/>
                    </a:lnTo>
                    <a:lnTo>
                      <a:pt x="6393" y="19666"/>
                    </a:lnTo>
                    <a:lnTo>
                      <a:pt x="8775" y="20721"/>
                    </a:lnTo>
                    <a:lnTo>
                      <a:pt x="11157" y="21600"/>
                    </a:lnTo>
                    <a:lnTo>
                      <a:pt x="12825" y="21600"/>
                    </a:lnTo>
                    <a:lnTo>
                      <a:pt x="10204" y="20721"/>
                    </a:lnTo>
                    <a:lnTo>
                      <a:pt x="5916" y="18611"/>
                    </a:lnTo>
                    <a:lnTo>
                      <a:pt x="4288" y="17380"/>
                    </a:lnTo>
                    <a:lnTo>
                      <a:pt x="2859" y="16149"/>
                    </a:lnTo>
                    <a:lnTo>
                      <a:pt x="1906" y="14742"/>
                    </a:lnTo>
                    <a:lnTo>
                      <a:pt x="1191" y="13335"/>
                    </a:lnTo>
                    <a:lnTo>
                      <a:pt x="953" y="11782"/>
                    </a:lnTo>
                    <a:close/>
                  </a:path>
                </a:pathLst>
              </a:custGeom>
              <a:gradFill flip="none" rotWithShape="1">
                <a:gsLst>
                  <a:gs pos="0">
                    <a:srgbClr val="088484"/>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37" name="Shape 37"/>
              <p:cNvSpPr/>
              <p:nvPr/>
            </p:nvSpPr>
            <p:spPr>
              <a:xfrm>
                <a:off x="1054100" y="0"/>
                <a:ext cx="966788" cy="400051"/>
              </a:xfrm>
              <a:custGeom>
                <a:avLst/>
                <a:gdLst/>
                <a:ahLst/>
                <a:cxnLst>
                  <a:cxn ang="0">
                    <a:pos x="wd2" y="hd2"/>
                  </a:cxn>
                  <a:cxn ang="5400000">
                    <a:pos x="wd2" y="hd2"/>
                  </a:cxn>
                  <a:cxn ang="10800000">
                    <a:pos x="wd2" y="hd2"/>
                  </a:cxn>
                  <a:cxn ang="16200000">
                    <a:pos x="wd2" y="hd2"/>
                  </a:cxn>
                </a:cxnLst>
                <a:rect l="0" t="0" r="r" b="b"/>
                <a:pathLst>
                  <a:path w="21600" h="21600" extrusionOk="0">
                    <a:moveTo>
                      <a:pt x="426" y="1029"/>
                    </a:moveTo>
                    <a:lnTo>
                      <a:pt x="4008" y="1543"/>
                    </a:lnTo>
                    <a:lnTo>
                      <a:pt x="7200" y="2571"/>
                    </a:lnTo>
                    <a:lnTo>
                      <a:pt x="10357" y="4114"/>
                    </a:lnTo>
                    <a:lnTo>
                      <a:pt x="13336" y="6686"/>
                    </a:lnTo>
                    <a:lnTo>
                      <a:pt x="15890" y="9771"/>
                    </a:lnTo>
                    <a:lnTo>
                      <a:pt x="18231" y="13371"/>
                    </a:lnTo>
                    <a:lnTo>
                      <a:pt x="20110" y="16971"/>
                    </a:lnTo>
                    <a:lnTo>
                      <a:pt x="21600" y="21600"/>
                    </a:lnTo>
                    <a:lnTo>
                      <a:pt x="21600" y="18514"/>
                    </a:lnTo>
                    <a:lnTo>
                      <a:pt x="19898" y="14400"/>
                    </a:lnTo>
                    <a:lnTo>
                      <a:pt x="17805" y="10800"/>
                    </a:lnTo>
                    <a:lnTo>
                      <a:pt x="15464" y="7714"/>
                    </a:lnTo>
                    <a:lnTo>
                      <a:pt x="12910" y="5143"/>
                    </a:lnTo>
                    <a:lnTo>
                      <a:pt x="10144" y="3086"/>
                    </a:lnTo>
                    <a:lnTo>
                      <a:pt x="6987" y="1543"/>
                    </a:lnTo>
                    <a:lnTo>
                      <a:pt x="3795" y="514"/>
                    </a:lnTo>
                    <a:lnTo>
                      <a:pt x="426" y="0"/>
                    </a:lnTo>
                    <a:lnTo>
                      <a:pt x="0" y="0"/>
                    </a:lnTo>
                    <a:lnTo>
                      <a:pt x="0" y="1029"/>
                    </a:lnTo>
                    <a:lnTo>
                      <a:pt x="426" y="1029"/>
                    </a:lnTo>
                    <a:close/>
                  </a:path>
                </a:pathLst>
              </a:custGeom>
              <a:gradFill flip="none" rotWithShape="1">
                <a:gsLst>
                  <a:gs pos="0">
                    <a:srgbClr val="0F8787"/>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38" name="Shape 38"/>
              <p:cNvSpPr/>
              <p:nvPr/>
            </p:nvSpPr>
            <p:spPr>
              <a:xfrm>
                <a:off x="1774825" y="1027112"/>
                <a:ext cx="114301" cy="857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0800" y="12000"/>
                    </a:lnTo>
                    <a:lnTo>
                      <a:pt x="0" y="21600"/>
                    </a:lnTo>
                    <a:lnTo>
                      <a:pt x="10800" y="21600"/>
                    </a:lnTo>
                    <a:lnTo>
                      <a:pt x="16200" y="16800"/>
                    </a:lnTo>
                    <a:lnTo>
                      <a:pt x="21600" y="9600"/>
                    </a:lnTo>
                    <a:lnTo>
                      <a:pt x="21600" y="0"/>
                    </a:lnTo>
                    <a:close/>
                  </a:path>
                </a:pathLst>
              </a:cu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39" name="Shape 39"/>
              <p:cNvSpPr/>
              <p:nvPr/>
            </p:nvSpPr>
            <p:spPr>
              <a:xfrm>
                <a:off x="598487" y="1131887"/>
                <a:ext cx="1119189" cy="171451"/>
              </a:xfrm>
              <a:custGeom>
                <a:avLst/>
                <a:gdLst/>
                <a:ahLst/>
                <a:cxnLst>
                  <a:cxn ang="0">
                    <a:pos x="wd2" y="hd2"/>
                  </a:cxn>
                  <a:cxn ang="5400000">
                    <a:pos x="wd2" y="hd2"/>
                  </a:cxn>
                  <a:cxn ang="10800000">
                    <a:pos x="wd2" y="hd2"/>
                  </a:cxn>
                  <a:cxn ang="16200000">
                    <a:pos x="wd2" y="hd2"/>
                  </a:cxn>
                </a:cxnLst>
                <a:rect l="0" t="0" r="r" b="b"/>
                <a:pathLst>
                  <a:path w="21600" h="21600" extrusionOk="0">
                    <a:moveTo>
                      <a:pt x="9161" y="18000"/>
                    </a:moveTo>
                    <a:lnTo>
                      <a:pt x="6771" y="18000"/>
                    </a:lnTo>
                    <a:lnTo>
                      <a:pt x="4381" y="15600"/>
                    </a:lnTo>
                    <a:lnTo>
                      <a:pt x="0" y="9600"/>
                    </a:lnTo>
                    <a:lnTo>
                      <a:pt x="0" y="13200"/>
                    </a:lnTo>
                    <a:lnTo>
                      <a:pt x="4381" y="19200"/>
                    </a:lnTo>
                    <a:lnTo>
                      <a:pt x="6771" y="21600"/>
                    </a:lnTo>
                    <a:lnTo>
                      <a:pt x="9161" y="21600"/>
                    </a:lnTo>
                    <a:lnTo>
                      <a:pt x="12623" y="20400"/>
                    </a:lnTo>
                    <a:lnTo>
                      <a:pt x="15932" y="16800"/>
                    </a:lnTo>
                    <a:lnTo>
                      <a:pt x="18843" y="12000"/>
                    </a:lnTo>
                    <a:lnTo>
                      <a:pt x="21600" y="4800"/>
                    </a:lnTo>
                    <a:lnTo>
                      <a:pt x="21600" y="0"/>
                    </a:lnTo>
                    <a:lnTo>
                      <a:pt x="18843" y="8400"/>
                    </a:lnTo>
                    <a:lnTo>
                      <a:pt x="15932" y="13200"/>
                    </a:lnTo>
                    <a:lnTo>
                      <a:pt x="12623" y="16800"/>
                    </a:lnTo>
                    <a:lnTo>
                      <a:pt x="9161" y="18000"/>
                    </a:lnTo>
                    <a:close/>
                  </a:path>
                </a:pathLst>
              </a:cu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40" name="Shape 40"/>
              <p:cNvSpPr/>
              <p:nvPr/>
            </p:nvSpPr>
            <p:spPr>
              <a:xfrm>
                <a:off x="1917700" y="466725"/>
                <a:ext cx="227013" cy="541338"/>
              </a:xfrm>
              <a:custGeom>
                <a:avLst/>
                <a:gdLst/>
                <a:ahLst/>
                <a:cxnLst>
                  <a:cxn ang="0">
                    <a:pos x="wd2" y="hd2"/>
                  </a:cxn>
                  <a:cxn ang="5400000">
                    <a:pos x="wd2" y="hd2"/>
                  </a:cxn>
                  <a:cxn ang="10800000">
                    <a:pos x="wd2" y="hd2"/>
                  </a:cxn>
                  <a:cxn ang="16200000">
                    <a:pos x="wd2" y="hd2"/>
                  </a:cxn>
                </a:cxnLst>
                <a:rect l="0" t="0" r="r" b="b"/>
                <a:pathLst>
                  <a:path w="21600" h="21600" extrusionOk="0">
                    <a:moveTo>
                      <a:pt x="17975" y="7221"/>
                    </a:moveTo>
                    <a:lnTo>
                      <a:pt x="17069" y="10958"/>
                    </a:lnTo>
                    <a:lnTo>
                      <a:pt x="13443" y="15139"/>
                    </a:lnTo>
                    <a:lnTo>
                      <a:pt x="7099" y="18560"/>
                    </a:lnTo>
                    <a:lnTo>
                      <a:pt x="0" y="21600"/>
                    </a:lnTo>
                    <a:lnTo>
                      <a:pt x="4380" y="21600"/>
                    </a:lnTo>
                    <a:lnTo>
                      <a:pt x="11631" y="18179"/>
                    </a:lnTo>
                    <a:lnTo>
                      <a:pt x="17069" y="14759"/>
                    </a:lnTo>
                    <a:lnTo>
                      <a:pt x="20694" y="10958"/>
                    </a:lnTo>
                    <a:lnTo>
                      <a:pt x="21600" y="7221"/>
                    </a:lnTo>
                    <a:lnTo>
                      <a:pt x="20694" y="3801"/>
                    </a:lnTo>
                    <a:lnTo>
                      <a:pt x="17975" y="0"/>
                    </a:lnTo>
                    <a:lnTo>
                      <a:pt x="13443" y="0"/>
                    </a:lnTo>
                    <a:lnTo>
                      <a:pt x="17069" y="3801"/>
                    </a:lnTo>
                    <a:lnTo>
                      <a:pt x="17975" y="7221"/>
                    </a:lnTo>
                    <a:close/>
                  </a:path>
                </a:pathLst>
              </a:cu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41" name="Shape 41"/>
              <p:cNvSpPr/>
              <p:nvPr/>
            </p:nvSpPr>
            <p:spPr>
              <a:xfrm>
                <a:off x="1481137" y="419100"/>
                <a:ext cx="131764" cy="142876"/>
              </a:xfrm>
              <a:custGeom>
                <a:avLst/>
                <a:gdLst/>
                <a:ahLst/>
                <a:cxnLst>
                  <a:cxn ang="0">
                    <a:pos x="wd2" y="hd2"/>
                  </a:cxn>
                  <a:cxn ang="5400000">
                    <a:pos x="wd2" y="hd2"/>
                  </a:cxn>
                  <a:cxn ang="10800000">
                    <a:pos x="wd2" y="hd2"/>
                  </a:cxn>
                  <a:cxn ang="16200000">
                    <a:pos x="wd2" y="hd2"/>
                  </a:cxn>
                </a:cxnLst>
                <a:rect l="0" t="0" r="r" b="b"/>
                <a:pathLst>
                  <a:path w="21600" h="21600" extrusionOk="0">
                    <a:moveTo>
                      <a:pt x="15354" y="21600"/>
                    </a:moveTo>
                    <a:lnTo>
                      <a:pt x="21600" y="20160"/>
                    </a:lnTo>
                    <a:lnTo>
                      <a:pt x="18477" y="14400"/>
                    </a:lnTo>
                    <a:lnTo>
                      <a:pt x="13793" y="10080"/>
                    </a:lnTo>
                    <a:lnTo>
                      <a:pt x="1561" y="0"/>
                    </a:lnTo>
                    <a:lnTo>
                      <a:pt x="0" y="4320"/>
                    </a:lnTo>
                    <a:lnTo>
                      <a:pt x="9108" y="11520"/>
                    </a:lnTo>
                    <a:lnTo>
                      <a:pt x="15354" y="21600"/>
                    </a:lnTo>
                    <a:close/>
                  </a:path>
                </a:pathLst>
              </a:cu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42" name="Shape 42"/>
              <p:cNvSpPr/>
              <p:nvPr/>
            </p:nvSpPr>
            <p:spPr>
              <a:xfrm>
                <a:off x="503237" y="304800"/>
                <a:ext cx="1138239" cy="684213"/>
              </a:xfrm>
              <a:custGeom>
                <a:avLst/>
                <a:gdLst/>
                <a:ahLst/>
                <a:cxnLst>
                  <a:cxn ang="0">
                    <a:pos x="wd2" y="hd2"/>
                  </a:cxn>
                  <a:cxn ang="5400000">
                    <a:pos x="wd2" y="hd2"/>
                  </a:cxn>
                  <a:cxn ang="10800000">
                    <a:pos x="wd2" y="hd2"/>
                  </a:cxn>
                  <a:cxn ang="16200000">
                    <a:pos x="wd2" y="hd2"/>
                  </a:cxn>
                </a:cxnLst>
                <a:rect l="0" t="0" r="r" b="b"/>
                <a:pathLst>
                  <a:path w="21600" h="21600" extrusionOk="0">
                    <a:moveTo>
                      <a:pt x="20877" y="10825"/>
                    </a:moveTo>
                    <a:lnTo>
                      <a:pt x="20696" y="12880"/>
                    </a:lnTo>
                    <a:lnTo>
                      <a:pt x="20154" y="14684"/>
                    </a:lnTo>
                    <a:lnTo>
                      <a:pt x="19069" y="16488"/>
                    </a:lnTo>
                    <a:lnTo>
                      <a:pt x="18015" y="17992"/>
                    </a:lnTo>
                    <a:lnTo>
                      <a:pt x="16388" y="19194"/>
                    </a:lnTo>
                    <a:lnTo>
                      <a:pt x="14762" y="20097"/>
                    </a:lnTo>
                    <a:lnTo>
                      <a:pt x="12773" y="20698"/>
                    </a:lnTo>
                    <a:lnTo>
                      <a:pt x="10815" y="20999"/>
                    </a:lnTo>
                    <a:lnTo>
                      <a:pt x="8827" y="20698"/>
                    </a:lnTo>
                    <a:lnTo>
                      <a:pt x="6838" y="20097"/>
                    </a:lnTo>
                    <a:lnTo>
                      <a:pt x="5212" y="19194"/>
                    </a:lnTo>
                    <a:lnTo>
                      <a:pt x="3585" y="17992"/>
                    </a:lnTo>
                    <a:lnTo>
                      <a:pt x="2531" y="16488"/>
                    </a:lnTo>
                    <a:lnTo>
                      <a:pt x="1446" y="14684"/>
                    </a:lnTo>
                    <a:lnTo>
                      <a:pt x="904" y="12880"/>
                    </a:lnTo>
                    <a:lnTo>
                      <a:pt x="723" y="10825"/>
                    </a:lnTo>
                    <a:lnTo>
                      <a:pt x="904" y="8720"/>
                    </a:lnTo>
                    <a:lnTo>
                      <a:pt x="1446" y="6916"/>
                    </a:lnTo>
                    <a:lnTo>
                      <a:pt x="2531" y="5112"/>
                    </a:lnTo>
                    <a:lnTo>
                      <a:pt x="3585" y="3608"/>
                    </a:lnTo>
                    <a:lnTo>
                      <a:pt x="5212" y="2406"/>
                    </a:lnTo>
                    <a:lnTo>
                      <a:pt x="6838" y="1503"/>
                    </a:lnTo>
                    <a:lnTo>
                      <a:pt x="8827" y="902"/>
                    </a:lnTo>
                    <a:lnTo>
                      <a:pt x="10815" y="601"/>
                    </a:lnTo>
                    <a:lnTo>
                      <a:pt x="12592" y="902"/>
                    </a:lnTo>
                    <a:lnTo>
                      <a:pt x="14400" y="1503"/>
                    </a:lnTo>
                    <a:lnTo>
                      <a:pt x="16027" y="2406"/>
                    </a:lnTo>
                    <a:lnTo>
                      <a:pt x="17473" y="3308"/>
                    </a:lnTo>
                    <a:lnTo>
                      <a:pt x="17654" y="2406"/>
                    </a:lnTo>
                    <a:lnTo>
                      <a:pt x="14400" y="601"/>
                    </a:lnTo>
                    <a:lnTo>
                      <a:pt x="12592" y="301"/>
                    </a:lnTo>
                    <a:lnTo>
                      <a:pt x="10815" y="0"/>
                    </a:lnTo>
                    <a:lnTo>
                      <a:pt x="8646" y="301"/>
                    </a:lnTo>
                    <a:lnTo>
                      <a:pt x="6658" y="902"/>
                    </a:lnTo>
                    <a:lnTo>
                      <a:pt x="4850" y="1804"/>
                    </a:lnTo>
                    <a:lnTo>
                      <a:pt x="3223" y="3308"/>
                    </a:lnTo>
                    <a:lnTo>
                      <a:pt x="1808" y="4811"/>
                    </a:lnTo>
                    <a:lnTo>
                      <a:pt x="904" y="6615"/>
                    </a:lnTo>
                    <a:lnTo>
                      <a:pt x="181" y="8720"/>
                    </a:lnTo>
                    <a:lnTo>
                      <a:pt x="0" y="10825"/>
                    </a:lnTo>
                    <a:lnTo>
                      <a:pt x="181" y="12880"/>
                    </a:lnTo>
                    <a:lnTo>
                      <a:pt x="904" y="14985"/>
                    </a:lnTo>
                    <a:lnTo>
                      <a:pt x="1808" y="16789"/>
                    </a:lnTo>
                    <a:lnTo>
                      <a:pt x="3223" y="18593"/>
                    </a:lnTo>
                    <a:lnTo>
                      <a:pt x="4850" y="19796"/>
                    </a:lnTo>
                    <a:lnTo>
                      <a:pt x="6658" y="20698"/>
                    </a:lnTo>
                    <a:lnTo>
                      <a:pt x="8646" y="21299"/>
                    </a:lnTo>
                    <a:lnTo>
                      <a:pt x="10815" y="21600"/>
                    </a:lnTo>
                    <a:lnTo>
                      <a:pt x="12954" y="21299"/>
                    </a:lnTo>
                    <a:lnTo>
                      <a:pt x="14942" y="20698"/>
                    </a:lnTo>
                    <a:lnTo>
                      <a:pt x="16931" y="19796"/>
                    </a:lnTo>
                    <a:lnTo>
                      <a:pt x="18377" y="18593"/>
                    </a:lnTo>
                    <a:lnTo>
                      <a:pt x="19792" y="16789"/>
                    </a:lnTo>
                    <a:lnTo>
                      <a:pt x="20696" y="14985"/>
                    </a:lnTo>
                    <a:lnTo>
                      <a:pt x="21419" y="12880"/>
                    </a:lnTo>
                    <a:lnTo>
                      <a:pt x="21600" y="10825"/>
                    </a:lnTo>
                    <a:lnTo>
                      <a:pt x="21600" y="10224"/>
                    </a:lnTo>
                    <a:lnTo>
                      <a:pt x="21419" y="9622"/>
                    </a:lnTo>
                    <a:lnTo>
                      <a:pt x="20696" y="9923"/>
                    </a:lnTo>
                    <a:lnTo>
                      <a:pt x="20877" y="10524"/>
                    </a:lnTo>
                    <a:lnTo>
                      <a:pt x="20877" y="10825"/>
                    </a:lnTo>
                    <a:close/>
                  </a:path>
                </a:pathLst>
              </a:custGeom>
              <a:solidFill>
                <a:schemeClr val="accent2"/>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43" name="Shape 43"/>
              <p:cNvSpPr/>
              <p:nvPr/>
            </p:nvSpPr>
            <p:spPr>
              <a:xfrm>
                <a:off x="350837" y="238125"/>
                <a:ext cx="1443039" cy="846138"/>
              </a:xfrm>
              <a:custGeom>
                <a:avLst/>
                <a:gdLst/>
                <a:ahLst/>
                <a:cxnLst>
                  <a:cxn ang="0">
                    <a:pos x="wd2" y="hd2"/>
                  </a:cxn>
                  <a:cxn ang="5400000">
                    <a:pos x="wd2" y="hd2"/>
                  </a:cxn>
                  <a:cxn ang="10800000">
                    <a:pos x="wd2" y="hd2"/>
                  </a:cxn>
                  <a:cxn ang="16200000">
                    <a:pos x="wd2" y="hd2"/>
                  </a:cxn>
                </a:cxnLst>
                <a:rect l="0" t="0" r="r" b="b"/>
                <a:pathLst>
                  <a:path w="21600" h="21600" extrusionOk="0">
                    <a:moveTo>
                      <a:pt x="14638" y="0"/>
                    </a:moveTo>
                    <a:lnTo>
                      <a:pt x="14638" y="729"/>
                    </a:lnTo>
                    <a:lnTo>
                      <a:pt x="17204" y="2432"/>
                    </a:lnTo>
                    <a:lnTo>
                      <a:pt x="18178" y="3404"/>
                    </a:lnTo>
                    <a:lnTo>
                      <a:pt x="19176" y="4620"/>
                    </a:lnTo>
                    <a:lnTo>
                      <a:pt x="19889" y="5836"/>
                    </a:lnTo>
                    <a:lnTo>
                      <a:pt x="20459" y="7295"/>
                    </a:lnTo>
                    <a:lnTo>
                      <a:pt x="20745" y="8753"/>
                    </a:lnTo>
                    <a:lnTo>
                      <a:pt x="20887" y="10456"/>
                    </a:lnTo>
                    <a:lnTo>
                      <a:pt x="20745" y="12603"/>
                    </a:lnTo>
                    <a:lnTo>
                      <a:pt x="20032" y="14549"/>
                    </a:lnTo>
                    <a:lnTo>
                      <a:pt x="19176" y="16251"/>
                    </a:lnTo>
                    <a:lnTo>
                      <a:pt x="17893" y="17953"/>
                    </a:lnTo>
                    <a:lnTo>
                      <a:pt x="16491" y="19168"/>
                    </a:lnTo>
                    <a:lnTo>
                      <a:pt x="14780" y="20141"/>
                    </a:lnTo>
                    <a:lnTo>
                      <a:pt x="12784" y="20627"/>
                    </a:lnTo>
                    <a:lnTo>
                      <a:pt x="10812" y="20871"/>
                    </a:lnTo>
                    <a:lnTo>
                      <a:pt x="8816" y="20627"/>
                    </a:lnTo>
                    <a:lnTo>
                      <a:pt x="6820" y="20141"/>
                    </a:lnTo>
                    <a:lnTo>
                      <a:pt x="5109" y="19168"/>
                    </a:lnTo>
                    <a:lnTo>
                      <a:pt x="3707" y="17953"/>
                    </a:lnTo>
                    <a:lnTo>
                      <a:pt x="2424" y="16251"/>
                    </a:lnTo>
                    <a:lnTo>
                      <a:pt x="1568" y="14549"/>
                    </a:lnTo>
                    <a:lnTo>
                      <a:pt x="855" y="12603"/>
                    </a:lnTo>
                    <a:lnTo>
                      <a:pt x="713" y="10456"/>
                    </a:lnTo>
                    <a:lnTo>
                      <a:pt x="855" y="8997"/>
                    </a:lnTo>
                    <a:lnTo>
                      <a:pt x="1141" y="7538"/>
                    </a:lnTo>
                    <a:lnTo>
                      <a:pt x="1568" y="6322"/>
                    </a:lnTo>
                    <a:lnTo>
                      <a:pt x="2139" y="5106"/>
                    </a:lnTo>
                    <a:lnTo>
                      <a:pt x="1568" y="4620"/>
                    </a:lnTo>
                    <a:lnTo>
                      <a:pt x="855" y="5836"/>
                    </a:lnTo>
                    <a:lnTo>
                      <a:pt x="428" y="7295"/>
                    </a:lnTo>
                    <a:lnTo>
                      <a:pt x="143" y="8753"/>
                    </a:lnTo>
                    <a:lnTo>
                      <a:pt x="0" y="10456"/>
                    </a:lnTo>
                    <a:lnTo>
                      <a:pt x="285" y="12603"/>
                    </a:lnTo>
                    <a:lnTo>
                      <a:pt x="855" y="14792"/>
                    </a:lnTo>
                    <a:lnTo>
                      <a:pt x="1853" y="16737"/>
                    </a:lnTo>
                    <a:lnTo>
                      <a:pt x="3137" y="18196"/>
                    </a:lnTo>
                    <a:lnTo>
                      <a:pt x="4824" y="19655"/>
                    </a:lnTo>
                    <a:lnTo>
                      <a:pt x="6535" y="20627"/>
                    </a:lnTo>
                    <a:lnTo>
                      <a:pt x="8673" y="21357"/>
                    </a:lnTo>
                    <a:lnTo>
                      <a:pt x="10812" y="21600"/>
                    </a:lnTo>
                    <a:lnTo>
                      <a:pt x="12927" y="21357"/>
                    </a:lnTo>
                    <a:lnTo>
                      <a:pt x="15065" y="20627"/>
                    </a:lnTo>
                    <a:lnTo>
                      <a:pt x="16919" y="19655"/>
                    </a:lnTo>
                    <a:lnTo>
                      <a:pt x="18463" y="18196"/>
                    </a:lnTo>
                    <a:lnTo>
                      <a:pt x="19747" y="16737"/>
                    </a:lnTo>
                    <a:lnTo>
                      <a:pt x="20745" y="14792"/>
                    </a:lnTo>
                    <a:lnTo>
                      <a:pt x="21315" y="12603"/>
                    </a:lnTo>
                    <a:lnTo>
                      <a:pt x="21600" y="10456"/>
                    </a:lnTo>
                    <a:lnTo>
                      <a:pt x="21457" y="8753"/>
                    </a:lnTo>
                    <a:lnTo>
                      <a:pt x="21030" y="7051"/>
                    </a:lnTo>
                    <a:lnTo>
                      <a:pt x="20459" y="5349"/>
                    </a:lnTo>
                    <a:lnTo>
                      <a:pt x="19604" y="4134"/>
                    </a:lnTo>
                    <a:lnTo>
                      <a:pt x="18606" y="2675"/>
                    </a:lnTo>
                    <a:lnTo>
                      <a:pt x="17465" y="1702"/>
                    </a:lnTo>
                    <a:lnTo>
                      <a:pt x="14638" y="0"/>
                    </a:lnTo>
                    <a:close/>
                  </a:path>
                </a:pathLst>
              </a:custGeom>
              <a:gradFill flip="none" rotWithShape="1">
                <a:gsLst>
                  <a:gs pos="0">
                    <a:srgbClr val="088484"/>
                  </a:gs>
                  <a:gs pos="100000">
                    <a:schemeClr val="accent2"/>
                  </a:gs>
                </a:gsLst>
                <a:lin ang="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44" name="Shape 44"/>
              <p:cNvSpPr/>
              <p:nvPr/>
            </p:nvSpPr>
            <p:spPr>
              <a:xfrm>
                <a:off x="692150" y="209550"/>
                <a:ext cx="579438" cy="104776"/>
              </a:xfrm>
              <a:custGeom>
                <a:avLst/>
                <a:gdLst/>
                <a:ahLst/>
                <a:cxnLst>
                  <a:cxn ang="0">
                    <a:pos x="wd2" y="hd2"/>
                  </a:cxn>
                  <a:cxn ang="5400000">
                    <a:pos x="wd2" y="hd2"/>
                  </a:cxn>
                  <a:cxn ang="10800000">
                    <a:pos x="wd2" y="hd2"/>
                  </a:cxn>
                  <a:cxn ang="16200000">
                    <a:pos x="wd2" y="hd2"/>
                  </a:cxn>
                </a:cxnLst>
                <a:rect l="0" t="0" r="r" b="b"/>
                <a:pathLst>
                  <a:path w="21600" h="21600" extrusionOk="0">
                    <a:moveTo>
                      <a:pt x="14203" y="5891"/>
                    </a:moveTo>
                    <a:lnTo>
                      <a:pt x="17694" y="7855"/>
                    </a:lnTo>
                    <a:lnTo>
                      <a:pt x="21245" y="9818"/>
                    </a:lnTo>
                    <a:lnTo>
                      <a:pt x="21600" y="3927"/>
                    </a:lnTo>
                    <a:lnTo>
                      <a:pt x="18049" y="1964"/>
                    </a:lnTo>
                    <a:lnTo>
                      <a:pt x="14203" y="0"/>
                    </a:lnTo>
                    <a:lnTo>
                      <a:pt x="10297" y="1964"/>
                    </a:lnTo>
                    <a:lnTo>
                      <a:pt x="6746" y="3927"/>
                    </a:lnTo>
                    <a:lnTo>
                      <a:pt x="0" y="13745"/>
                    </a:lnTo>
                    <a:lnTo>
                      <a:pt x="0" y="21600"/>
                    </a:lnTo>
                    <a:lnTo>
                      <a:pt x="3196" y="15709"/>
                    </a:lnTo>
                    <a:lnTo>
                      <a:pt x="6746" y="9818"/>
                    </a:lnTo>
                    <a:lnTo>
                      <a:pt x="10297" y="7855"/>
                    </a:lnTo>
                    <a:lnTo>
                      <a:pt x="14203" y="5891"/>
                    </a:lnTo>
                    <a:close/>
                  </a:path>
                </a:pathLst>
              </a:custGeom>
              <a:gradFill flip="none" rotWithShape="1">
                <a:gsLst>
                  <a:gs pos="0">
                    <a:srgbClr val="088484"/>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45" name="Shape 45"/>
              <p:cNvSpPr/>
              <p:nvPr/>
            </p:nvSpPr>
            <p:spPr>
              <a:xfrm>
                <a:off x="531812" y="314325"/>
                <a:ext cx="104776" cy="76201"/>
              </a:xfrm>
              <a:custGeom>
                <a:avLst/>
                <a:gdLst/>
                <a:ahLst/>
                <a:cxnLst>
                  <a:cxn ang="0">
                    <a:pos x="wd2" y="hd2"/>
                  </a:cxn>
                  <a:cxn ang="5400000">
                    <a:pos x="wd2" y="hd2"/>
                  </a:cxn>
                  <a:cxn ang="10800000">
                    <a:pos x="wd2" y="hd2"/>
                  </a:cxn>
                  <a:cxn ang="16200000">
                    <a:pos x="wd2" y="hd2"/>
                  </a:cxn>
                </a:cxnLst>
                <a:rect l="0" t="0" r="r" b="b"/>
                <a:pathLst>
                  <a:path w="21600" h="21600" extrusionOk="0">
                    <a:moveTo>
                      <a:pt x="21600" y="8100"/>
                    </a:moveTo>
                    <a:lnTo>
                      <a:pt x="15709" y="0"/>
                    </a:lnTo>
                    <a:lnTo>
                      <a:pt x="7855" y="5400"/>
                    </a:lnTo>
                    <a:lnTo>
                      <a:pt x="0" y="13500"/>
                    </a:lnTo>
                    <a:lnTo>
                      <a:pt x="3927" y="21600"/>
                    </a:lnTo>
                    <a:lnTo>
                      <a:pt x="13745" y="13500"/>
                    </a:lnTo>
                    <a:lnTo>
                      <a:pt x="21600" y="8100"/>
                    </a:lnTo>
                    <a:close/>
                  </a:path>
                </a:pathLst>
              </a:custGeom>
              <a:gradFill flip="none" rotWithShape="1">
                <a:gsLst>
                  <a:gs pos="0">
                    <a:srgbClr val="088484"/>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46" name="Shape 46"/>
              <p:cNvSpPr/>
              <p:nvPr/>
            </p:nvSpPr>
            <p:spPr>
              <a:xfrm>
                <a:off x="663575" y="393699"/>
                <a:ext cx="822326" cy="506414"/>
              </a:xfrm>
              <a:prstGeom prst="ellipse">
                <a:avLst/>
              </a:prstGeom>
              <a:gradFill flip="none" rotWithShape="1">
                <a:gsLst>
                  <a:gs pos="0">
                    <a:srgbClr val="007878"/>
                  </a:gs>
                  <a:gs pos="100000">
                    <a:schemeClr val="accent2"/>
                  </a:gs>
                </a:gsLst>
                <a:lin ang="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47" name="Shape 47"/>
              <p:cNvSpPr/>
              <p:nvPr/>
            </p:nvSpPr>
            <p:spPr>
              <a:xfrm>
                <a:off x="714374" y="428624"/>
                <a:ext cx="708028" cy="430214"/>
              </a:xfrm>
              <a:prstGeom prst="ellipse">
                <a:avLst/>
              </a:prstGeom>
              <a:gradFill flip="none" rotWithShape="1">
                <a:gsLst>
                  <a:gs pos="0">
                    <a:srgbClr val="088484"/>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48" name="Shape 48"/>
              <p:cNvSpPr/>
              <p:nvPr/>
            </p:nvSpPr>
            <p:spPr>
              <a:xfrm>
                <a:off x="765174" y="460374"/>
                <a:ext cx="612778" cy="369890"/>
              </a:xfrm>
              <a:prstGeom prst="ellipse">
                <a:avLst/>
              </a:pr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49" name="Shape 49"/>
              <p:cNvSpPr/>
              <p:nvPr/>
            </p:nvSpPr>
            <p:spPr>
              <a:xfrm>
                <a:off x="835024" y="504824"/>
                <a:ext cx="473078" cy="280990"/>
              </a:xfrm>
              <a:prstGeom prst="ellipse">
                <a:avLst/>
              </a:prstGeom>
              <a:gradFill flip="none" rotWithShape="1">
                <a:gsLst>
                  <a:gs pos="0">
                    <a:srgbClr val="007878"/>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0" name="Shape 50"/>
              <p:cNvSpPr/>
              <p:nvPr/>
            </p:nvSpPr>
            <p:spPr>
              <a:xfrm>
                <a:off x="892175" y="536575"/>
                <a:ext cx="352426" cy="220662"/>
              </a:xfrm>
              <a:prstGeom prst="ellipse">
                <a:avLst/>
              </a:prstGeom>
              <a:gradFill flip="none" rotWithShape="1">
                <a:gsLst>
                  <a:gs pos="0">
                    <a:schemeClr val="accent2"/>
                  </a:gs>
                  <a:gs pos="100000">
                    <a:srgbClr val="007878"/>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1" name="Shape 51"/>
              <p:cNvSpPr/>
              <p:nvPr/>
            </p:nvSpPr>
            <p:spPr>
              <a:xfrm>
                <a:off x="968374" y="584200"/>
                <a:ext cx="200028" cy="128588"/>
              </a:xfrm>
              <a:prstGeom prst="ellipse">
                <a:avLst/>
              </a:prstGeom>
              <a:gradFill flip="none" rotWithShape="1">
                <a:gsLst>
                  <a:gs pos="0">
                    <a:srgbClr val="007C7C"/>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grpSp>
          <p:nvGrpSpPr>
            <p:cNvPr id="65" name="Group 65"/>
            <p:cNvGrpSpPr/>
            <p:nvPr/>
          </p:nvGrpSpPr>
          <p:grpSpPr>
            <a:xfrm>
              <a:off x="8378825" y="533400"/>
              <a:ext cx="674688" cy="409576"/>
              <a:chOff x="0" y="0"/>
              <a:chExt cx="674687" cy="409575"/>
            </a:xfrm>
          </p:grpSpPr>
          <p:sp>
            <p:nvSpPr>
              <p:cNvPr id="53" name="Shape 53"/>
              <p:cNvSpPr/>
              <p:nvPr/>
            </p:nvSpPr>
            <p:spPr>
              <a:xfrm>
                <a:off x="0" y="257175"/>
                <a:ext cx="608013" cy="152401"/>
              </a:xfrm>
              <a:custGeom>
                <a:avLst/>
                <a:gdLst/>
                <a:ahLst/>
                <a:cxnLst>
                  <a:cxn ang="0">
                    <a:pos x="wd2" y="hd2"/>
                  </a:cxn>
                  <a:cxn ang="5400000">
                    <a:pos x="wd2" y="hd2"/>
                  </a:cxn>
                  <a:cxn ang="10800000">
                    <a:pos x="wd2" y="hd2"/>
                  </a:cxn>
                  <a:cxn ang="16200000">
                    <a:pos x="wd2" y="hd2"/>
                  </a:cxn>
                </a:cxnLst>
                <a:rect l="0" t="0" r="r" b="b"/>
                <a:pathLst>
                  <a:path w="21600" h="21600" extrusionOk="0">
                    <a:moveTo>
                      <a:pt x="11818" y="21600"/>
                    </a:moveTo>
                    <a:lnTo>
                      <a:pt x="8086" y="20250"/>
                    </a:lnTo>
                    <a:lnTo>
                      <a:pt x="4693" y="14850"/>
                    </a:lnTo>
                    <a:lnTo>
                      <a:pt x="1979" y="8100"/>
                    </a:lnTo>
                    <a:lnTo>
                      <a:pt x="339" y="0"/>
                    </a:lnTo>
                    <a:lnTo>
                      <a:pt x="0" y="1350"/>
                    </a:lnTo>
                    <a:lnTo>
                      <a:pt x="1640" y="9450"/>
                    </a:lnTo>
                    <a:lnTo>
                      <a:pt x="4354" y="16200"/>
                    </a:lnTo>
                    <a:lnTo>
                      <a:pt x="7747" y="20250"/>
                    </a:lnTo>
                    <a:lnTo>
                      <a:pt x="11818" y="21600"/>
                    </a:lnTo>
                    <a:lnTo>
                      <a:pt x="14871" y="20250"/>
                    </a:lnTo>
                    <a:lnTo>
                      <a:pt x="17585" y="18900"/>
                    </a:lnTo>
                    <a:lnTo>
                      <a:pt x="19904" y="14850"/>
                    </a:lnTo>
                    <a:lnTo>
                      <a:pt x="21600" y="9450"/>
                    </a:lnTo>
                    <a:lnTo>
                      <a:pt x="21261" y="9450"/>
                    </a:lnTo>
                    <a:lnTo>
                      <a:pt x="19564" y="14850"/>
                    </a:lnTo>
                    <a:lnTo>
                      <a:pt x="17246" y="17550"/>
                    </a:lnTo>
                    <a:lnTo>
                      <a:pt x="14871" y="20250"/>
                    </a:lnTo>
                    <a:lnTo>
                      <a:pt x="11818" y="21600"/>
                    </a:lnTo>
                    <a:close/>
                  </a:path>
                </a:pathLst>
              </a:custGeom>
              <a:gradFill flip="none" rotWithShape="1">
                <a:gsLst>
                  <a:gs pos="0">
                    <a:schemeClr val="accent2"/>
                  </a:gs>
                  <a:gs pos="100000">
                    <a:schemeClr val="accent2">
                      <a:lumOff val="-5019"/>
                    </a:schemeClr>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4" name="Shape 54"/>
              <p:cNvSpPr/>
              <p:nvPr/>
            </p:nvSpPr>
            <p:spPr>
              <a:xfrm>
                <a:off x="55562" y="0"/>
                <a:ext cx="409576" cy="85726"/>
              </a:xfrm>
              <a:custGeom>
                <a:avLst/>
                <a:gdLst/>
                <a:ahLst/>
                <a:cxnLst>
                  <a:cxn ang="0">
                    <a:pos x="wd2" y="hd2"/>
                  </a:cxn>
                  <a:cxn ang="5400000">
                    <a:pos x="wd2" y="hd2"/>
                  </a:cxn>
                  <a:cxn ang="10800000">
                    <a:pos x="wd2" y="hd2"/>
                  </a:cxn>
                  <a:cxn ang="16200000">
                    <a:pos x="wd2" y="hd2"/>
                  </a:cxn>
                </a:cxnLst>
                <a:rect l="0" t="0" r="r" b="b"/>
                <a:pathLst>
                  <a:path w="21600" h="21600" extrusionOk="0">
                    <a:moveTo>
                      <a:pt x="14567" y="0"/>
                    </a:moveTo>
                    <a:lnTo>
                      <a:pt x="21600" y="4800"/>
                    </a:lnTo>
                    <a:lnTo>
                      <a:pt x="21098" y="2400"/>
                    </a:lnTo>
                    <a:lnTo>
                      <a:pt x="18084" y="0"/>
                    </a:lnTo>
                    <a:lnTo>
                      <a:pt x="14567" y="0"/>
                    </a:lnTo>
                    <a:lnTo>
                      <a:pt x="10047" y="2400"/>
                    </a:lnTo>
                    <a:lnTo>
                      <a:pt x="6530" y="4800"/>
                    </a:lnTo>
                    <a:lnTo>
                      <a:pt x="3014" y="12000"/>
                    </a:lnTo>
                    <a:lnTo>
                      <a:pt x="0" y="19200"/>
                    </a:lnTo>
                    <a:lnTo>
                      <a:pt x="502" y="21600"/>
                    </a:lnTo>
                    <a:lnTo>
                      <a:pt x="3014" y="14400"/>
                    </a:lnTo>
                    <a:lnTo>
                      <a:pt x="6530" y="7200"/>
                    </a:lnTo>
                    <a:lnTo>
                      <a:pt x="10047" y="2400"/>
                    </a:lnTo>
                    <a:lnTo>
                      <a:pt x="14567" y="0"/>
                    </a:lnTo>
                    <a:close/>
                  </a:path>
                </a:pathLst>
              </a:custGeom>
              <a:gradFill flip="none" rotWithShape="1">
                <a:gsLst>
                  <a:gs pos="0">
                    <a:schemeClr val="accent2"/>
                  </a:gs>
                  <a:gs pos="100000">
                    <a:schemeClr val="accent2">
                      <a:lumOff val="-5019"/>
                    </a:schemeClr>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5" name="Shape 55"/>
              <p:cNvSpPr/>
              <p:nvPr/>
            </p:nvSpPr>
            <p:spPr>
              <a:xfrm>
                <a:off x="579437" y="66675"/>
                <a:ext cx="95251" cy="247651"/>
              </a:xfrm>
              <a:custGeom>
                <a:avLst/>
                <a:gdLst/>
                <a:ahLst/>
                <a:cxnLst>
                  <a:cxn ang="0">
                    <a:pos x="wd2" y="hd2"/>
                  </a:cxn>
                  <a:cxn ang="5400000">
                    <a:pos x="wd2" y="hd2"/>
                  </a:cxn>
                  <a:cxn ang="10800000">
                    <a:pos x="wd2" y="hd2"/>
                  </a:cxn>
                  <a:cxn ang="16200000">
                    <a:pos x="wd2" y="hd2"/>
                  </a:cxn>
                </a:cxnLst>
                <a:rect l="0" t="0" r="r" b="b"/>
                <a:pathLst>
                  <a:path w="21600" h="21600" extrusionOk="0">
                    <a:moveTo>
                      <a:pt x="19440" y="12462"/>
                    </a:moveTo>
                    <a:lnTo>
                      <a:pt x="17280" y="17446"/>
                    </a:lnTo>
                    <a:lnTo>
                      <a:pt x="8640" y="21600"/>
                    </a:lnTo>
                    <a:lnTo>
                      <a:pt x="10800" y="21600"/>
                    </a:lnTo>
                    <a:lnTo>
                      <a:pt x="19440" y="17446"/>
                    </a:lnTo>
                    <a:lnTo>
                      <a:pt x="21600" y="12462"/>
                    </a:lnTo>
                    <a:lnTo>
                      <a:pt x="17280" y="5815"/>
                    </a:lnTo>
                    <a:lnTo>
                      <a:pt x="10800" y="2492"/>
                    </a:lnTo>
                    <a:lnTo>
                      <a:pt x="2160" y="0"/>
                    </a:lnTo>
                    <a:lnTo>
                      <a:pt x="0" y="831"/>
                    </a:lnTo>
                    <a:lnTo>
                      <a:pt x="8640" y="3323"/>
                    </a:lnTo>
                    <a:lnTo>
                      <a:pt x="15120" y="5815"/>
                    </a:lnTo>
                    <a:lnTo>
                      <a:pt x="19440" y="12462"/>
                    </a:lnTo>
                    <a:close/>
                  </a:path>
                </a:pathLst>
              </a:custGeom>
              <a:gradFill flip="none" rotWithShape="1">
                <a:gsLst>
                  <a:gs pos="0">
                    <a:schemeClr val="accent2"/>
                  </a:gs>
                  <a:gs pos="100000">
                    <a:schemeClr val="accent2">
                      <a:lumOff val="-5019"/>
                    </a:schemeClr>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6" name="Shape 56"/>
              <p:cNvSpPr/>
              <p:nvPr/>
            </p:nvSpPr>
            <p:spPr>
              <a:xfrm>
                <a:off x="150812" y="352425"/>
                <a:ext cx="304801" cy="28576"/>
              </a:xfrm>
              <a:custGeom>
                <a:avLst/>
                <a:gdLst/>
                <a:ahLst/>
                <a:cxnLst>
                  <a:cxn ang="0">
                    <a:pos x="wd2" y="hd2"/>
                  </a:cxn>
                  <a:cxn ang="5400000">
                    <a:pos x="wd2" y="hd2"/>
                  </a:cxn>
                  <a:cxn ang="10800000">
                    <a:pos x="wd2" y="hd2"/>
                  </a:cxn>
                  <a:cxn ang="16200000">
                    <a:pos x="wd2" y="hd2"/>
                  </a:cxn>
                </a:cxnLst>
                <a:rect l="0" t="0" r="r" b="b"/>
                <a:pathLst>
                  <a:path w="21600" h="21600" extrusionOk="0">
                    <a:moveTo>
                      <a:pt x="12825" y="14400"/>
                    </a:moveTo>
                    <a:lnTo>
                      <a:pt x="3375" y="0"/>
                    </a:lnTo>
                    <a:lnTo>
                      <a:pt x="0" y="0"/>
                    </a:lnTo>
                    <a:lnTo>
                      <a:pt x="6075" y="14400"/>
                    </a:lnTo>
                    <a:lnTo>
                      <a:pt x="12825" y="21600"/>
                    </a:lnTo>
                    <a:lnTo>
                      <a:pt x="17550" y="21600"/>
                    </a:lnTo>
                    <a:lnTo>
                      <a:pt x="21600" y="14400"/>
                    </a:lnTo>
                    <a:lnTo>
                      <a:pt x="20925" y="0"/>
                    </a:lnTo>
                    <a:lnTo>
                      <a:pt x="12825" y="14400"/>
                    </a:lnTo>
                    <a:close/>
                  </a:path>
                </a:pathLst>
              </a:custGeom>
              <a:gradFill flip="none" rotWithShape="1">
                <a:gsLst>
                  <a:gs pos="0">
                    <a:schemeClr val="accent2"/>
                  </a:gs>
                  <a:gs pos="100000">
                    <a:schemeClr val="accent2">
                      <a:lumOff val="-5019"/>
                    </a:schemeClr>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7" name="Shape 57"/>
              <p:cNvSpPr/>
              <p:nvPr/>
            </p:nvSpPr>
            <p:spPr>
              <a:xfrm>
                <a:off x="38100" y="28575"/>
                <a:ext cx="255588" cy="295276"/>
              </a:xfrm>
              <a:custGeom>
                <a:avLst/>
                <a:gdLst/>
                <a:ahLst/>
                <a:cxnLst>
                  <a:cxn ang="0">
                    <a:pos x="wd2" y="hd2"/>
                  </a:cxn>
                  <a:cxn ang="5400000">
                    <a:pos x="wd2" y="hd2"/>
                  </a:cxn>
                  <a:cxn ang="10800000">
                    <a:pos x="wd2" y="hd2"/>
                  </a:cxn>
                  <a:cxn ang="16200000">
                    <a:pos x="wd2" y="hd2"/>
                  </a:cxn>
                </a:cxnLst>
                <a:rect l="0" t="0" r="r" b="b"/>
                <a:pathLst>
                  <a:path w="21600" h="21600" extrusionOk="0">
                    <a:moveTo>
                      <a:pt x="1476" y="13239"/>
                    </a:moveTo>
                    <a:lnTo>
                      <a:pt x="3086" y="9058"/>
                    </a:lnTo>
                    <a:lnTo>
                      <a:pt x="7111" y="4877"/>
                    </a:lnTo>
                    <a:lnTo>
                      <a:pt x="13550" y="2090"/>
                    </a:lnTo>
                    <a:lnTo>
                      <a:pt x="20795" y="697"/>
                    </a:lnTo>
                    <a:lnTo>
                      <a:pt x="21600" y="0"/>
                    </a:lnTo>
                    <a:lnTo>
                      <a:pt x="12745" y="1394"/>
                    </a:lnTo>
                    <a:lnTo>
                      <a:pt x="6306" y="4181"/>
                    </a:lnTo>
                    <a:lnTo>
                      <a:pt x="1476" y="8361"/>
                    </a:lnTo>
                    <a:lnTo>
                      <a:pt x="671" y="10452"/>
                    </a:lnTo>
                    <a:lnTo>
                      <a:pt x="0" y="13239"/>
                    </a:lnTo>
                    <a:lnTo>
                      <a:pt x="1476" y="17419"/>
                    </a:lnTo>
                    <a:lnTo>
                      <a:pt x="3086" y="19510"/>
                    </a:lnTo>
                    <a:lnTo>
                      <a:pt x="5501" y="21600"/>
                    </a:lnTo>
                    <a:lnTo>
                      <a:pt x="8720" y="21600"/>
                    </a:lnTo>
                    <a:lnTo>
                      <a:pt x="5501" y="19510"/>
                    </a:lnTo>
                    <a:lnTo>
                      <a:pt x="3086" y="17419"/>
                    </a:lnTo>
                    <a:lnTo>
                      <a:pt x="1476" y="13239"/>
                    </a:lnTo>
                    <a:close/>
                  </a:path>
                </a:pathLst>
              </a:custGeom>
              <a:gradFill flip="none" rotWithShape="1">
                <a:gsLst>
                  <a:gs pos="0">
                    <a:schemeClr val="accent2">
                      <a:lumOff val="-5019"/>
                    </a:schemeClr>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8" name="Shape 58"/>
              <p:cNvSpPr/>
              <p:nvPr/>
            </p:nvSpPr>
            <p:spPr>
              <a:xfrm>
                <a:off x="331787" y="28575"/>
                <a:ext cx="295276" cy="333376"/>
              </a:xfrm>
              <a:custGeom>
                <a:avLst/>
                <a:gdLst/>
                <a:ahLst/>
                <a:cxnLst>
                  <a:cxn ang="0">
                    <a:pos x="wd2" y="hd2"/>
                  </a:cxn>
                  <a:cxn ang="5400000">
                    <a:pos x="wd2" y="hd2"/>
                  </a:cxn>
                  <a:cxn ang="10800000">
                    <a:pos x="wd2" y="hd2"/>
                  </a:cxn>
                  <a:cxn ang="16200000">
                    <a:pos x="wd2" y="hd2"/>
                  </a:cxn>
                </a:cxnLst>
                <a:rect l="0" t="0" r="r" b="b"/>
                <a:pathLst>
                  <a:path w="21600" h="21600" extrusionOk="0">
                    <a:moveTo>
                      <a:pt x="0" y="617"/>
                    </a:moveTo>
                    <a:lnTo>
                      <a:pt x="7706" y="1234"/>
                    </a:lnTo>
                    <a:lnTo>
                      <a:pt x="13894" y="3703"/>
                    </a:lnTo>
                    <a:lnTo>
                      <a:pt x="18097" y="7406"/>
                    </a:lnTo>
                    <a:lnTo>
                      <a:pt x="18798" y="9257"/>
                    </a:lnTo>
                    <a:lnTo>
                      <a:pt x="19498" y="11726"/>
                    </a:lnTo>
                    <a:lnTo>
                      <a:pt x="18798" y="14194"/>
                    </a:lnTo>
                    <a:lnTo>
                      <a:pt x="17397" y="16663"/>
                    </a:lnTo>
                    <a:lnTo>
                      <a:pt x="13894" y="18514"/>
                    </a:lnTo>
                    <a:lnTo>
                      <a:pt x="10508" y="20366"/>
                    </a:lnTo>
                    <a:lnTo>
                      <a:pt x="11209" y="21600"/>
                    </a:lnTo>
                    <a:lnTo>
                      <a:pt x="15295" y="19749"/>
                    </a:lnTo>
                    <a:lnTo>
                      <a:pt x="18798" y="17280"/>
                    </a:lnTo>
                    <a:lnTo>
                      <a:pt x="20899" y="14811"/>
                    </a:lnTo>
                    <a:lnTo>
                      <a:pt x="21600" y="11726"/>
                    </a:lnTo>
                    <a:lnTo>
                      <a:pt x="20199" y="6789"/>
                    </a:lnTo>
                    <a:lnTo>
                      <a:pt x="18097" y="4937"/>
                    </a:lnTo>
                    <a:lnTo>
                      <a:pt x="15295" y="3086"/>
                    </a:lnTo>
                    <a:lnTo>
                      <a:pt x="8406" y="617"/>
                    </a:lnTo>
                    <a:lnTo>
                      <a:pt x="0" y="0"/>
                    </a:lnTo>
                    <a:lnTo>
                      <a:pt x="0" y="617"/>
                    </a:lnTo>
                    <a:close/>
                  </a:path>
                </a:pathLst>
              </a:custGeom>
              <a:gradFill flip="none" rotWithShape="1">
                <a:gsLst>
                  <a:gs pos="0">
                    <a:schemeClr val="accent2">
                      <a:lumOff val="-5019"/>
                    </a:schemeClr>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9" name="Shape 59"/>
              <p:cNvSpPr/>
              <p:nvPr/>
            </p:nvSpPr>
            <p:spPr>
              <a:xfrm>
                <a:off x="103187" y="53975"/>
                <a:ext cx="474664" cy="295276"/>
              </a:xfrm>
              <a:custGeom>
                <a:avLst/>
                <a:gdLst/>
                <a:ahLst/>
                <a:cxnLst>
                  <a:cxn ang="0">
                    <a:pos x="wd2" y="hd2"/>
                  </a:cxn>
                  <a:cxn ang="5400000">
                    <a:pos x="wd2" y="hd2"/>
                  </a:cxn>
                  <a:cxn ang="10800000">
                    <a:pos x="wd2" y="hd2"/>
                  </a:cxn>
                  <a:cxn ang="16200000">
                    <a:pos x="wd2" y="hd2"/>
                  </a:cxn>
                </a:cxnLst>
                <a:rect l="0" t="0" r="r" b="b"/>
                <a:pathLst>
                  <a:path w="21600" h="21600" extrusionOk="0">
                    <a:moveTo>
                      <a:pt x="10836" y="0"/>
                    </a:moveTo>
                    <a:lnTo>
                      <a:pt x="6502" y="697"/>
                    </a:lnTo>
                    <a:lnTo>
                      <a:pt x="3034" y="3484"/>
                    </a:lnTo>
                    <a:lnTo>
                      <a:pt x="867" y="6271"/>
                    </a:lnTo>
                    <a:lnTo>
                      <a:pt x="0" y="10452"/>
                    </a:lnTo>
                    <a:lnTo>
                      <a:pt x="867" y="14632"/>
                    </a:lnTo>
                    <a:lnTo>
                      <a:pt x="3034" y="18116"/>
                    </a:lnTo>
                    <a:lnTo>
                      <a:pt x="6502" y="20903"/>
                    </a:lnTo>
                    <a:lnTo>
                      <a:pt x="10836" y="21600"/>
                    </a:lnTo>
                    <a:lnTo>
                      <a:pt x="15098" y="20903"/>
                    </a:lnTo>
                    <a:lnTo>
                      <a:pt x="18566" y="18116"/>
                    </a:lnTo>
                    <a:lnTo>
                      <a:pt x="20733" y="14632"/>
                    </a:lnTo>
                    <a:lnTo>
                      <a:pt x="21600" y="12542"/>
                    </a:lnTo>
                    <a:lnTo>
                      <a:pt x="21600" y="8361"/>
                    </a:lnTo>
                    <a:lnTo>
                      <a:pt x="20733" y="6271"/>
                    </a:lnTo>
                    <a:lnTo>
                      <a:pt x="18566" y="3484"/>
                    </a:lnTo>
                    <a:lnTo>
                      <a:pt x="15098" y="697"/>
                    </a:lnTo>
                    <a:lnTo>
                      <a:pt x="10836" y="0"/>
                    </a:lnTo>
                    <a:close/>
                    <a:moveTo>
                      <a:pt x="10836" y="20903"/>
                    </a:moveTo>
                    <a:lnTo>
                      <a:pt x="6935" y="20206"/>
                    </a:lnTo>
                    <a:lnTo>
                      <a:pt x="3468" y="18116"/>
                    </a:lnTo>
                    <a:lnTo>
                      <a:pt x="1300" y="14632"/>
                    </a:lnTo>
                    <a:lnTo>
                      <a:pt x="433" y="10452"/>
                    </a:lnTo>
                    <a:lnTo>
                      <a:pt x="1300" y="6271"/>
                    </a:lnTo>
                    <a:lnTo>
                      <a:pt x="3468" y="3484"/>
                    </a:lnTo>
                    <a:lnTo>
                      <a:pt x="6935" y="1394"/>
                    </a:lnTo>
                    <a:lnTo>
                      <a:pt x="10836" y="697"/>
                    </a:lnTo>
                    <a:lnTo>
                      <a:pt x="14665" y="1394"/>
                    </a:lnTo>
                    <a:lnTo>
                      <a:pt x="18132" y="3484"/>
                    </a:lnTo>
                    <a:lnTo>
                      <a:pt x="20300" y="6271"/>
                    </a:lnTo>
                    <a:lnTo>
                      <a:pt x="21167" y="8361"/>
                    </a:lnTo>
                    <a:lnTo>
                      <a:pt x="21167" y="12542"/>
                    </a:lnTo>
                    <a:lnTo>
                      <a:pt x="20300" y="14632"/>
                    </a:lnTo>
                    <a:lnTo>
                      <a:pt x="18132" y="18116"/>
                    </a:lnTo>
                    <a:lnTo>
                      <a:pt x="14665" y="20206"/>
                    </a:lnTo>
                    <a:lnTo>
                      <a:pt x="10836" y="20903"/>
                    </a:lnTo>
                    <a:close/>
                  </a:path>
                </a:pathLst>
              </a:custGeom>
              <a:gradFill flip="none" rotWithShape="1">
                <a:gsLst>
                  <a:gs pos="0">
                    <a:schemeClr val="accent2"/>
                  </a:gs>
                  <a:gs pos="100000">
                    <a:schemeClr val="accent2">
                      <a:lumOff val="-5019"/>
                    </a:schemeClr>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nvGrpSpPr>
              <p:cNvPr id="64" name="Group 64"/>
              <p:cNvGrpSpPr/>
              <p:nvPr/>
            </p:nvGrpSpPr>
            <p:grpSpPr>
              <a:xfrm>
                <a:off x="160337" y="96837"/>
                <a:ext cx="360363" cy="209551"/>
                <a:chOff x="0" y="0"/>
                <a:chExt cx="360362" cy="209550"/>
              </a:xfrm>
            </p:grpSpPr>
            <p:sp>
              <p:nvSpPr>
                <p:cNvPr id="60" name="Shape 60"/>
                <p:cNvSpPr/>
                <p:nvPr/>
              </p:nvSpPr>
              <p:spPr>
                <a:xfrm>
                  <a:off x="-1" y="0"/>
                  <a:ext cx="360364" cy="209550"/>
                </a:xfrm>
                <a:prstGeom prst="ellipse">
                  <a:avLst/>
                </a:prstGeom>
                <a:gradFill flip="none" rotWithShape="1">
                  <a:gsLst>
                    <a:gs pos="0">
                      <a:schemeClr val="accent2">
                        <a:lumOff val="-5019"/>
                      </a:schemeClr>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61" name="Shape 61"/>
                <p:cNvSpPr/>
                <p:nvPr/>
              </p:nvSpPr>
              <p:spPr>
                <a:xfrm>
                  <a:off x="34925" y="22224"/>
                  <a:ext cx="288926" cy="161928"/>
                </a:xfrm>
                <a:prstGeom prst="ellipse">
                  <a:avLst/>
                </a:prstGeom>
                <a:gradFill flip="none" rotWithShape="1">
                  <a:gsLst>
                    <a:gs pos="0">
                      <a:schemeClr val="accent2"/>
                    </a:gs>
                    <a:gs pos="100000">
                      <a:schemeClr val="accent2">
                        <a:lumOff val="-5019"/>
                      </a:schemeClr>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62" name="Shape 62"/>
                <p:cNvSpPr/>
                <p:nvPr/>
              </p:nvSpPr>
              <p:spPr>
                <a:xfrm>
                  <a:off x="79374" y="38099"/>
                  <a:ext cx="198440" cy="130178"/>
                </a:xfrm>
                <a:prstGeom prst="ellipse">
                  <a:avLst/>
                </a:prstGeom>
                <a:gradFill flip="none" rotWithShape="1">
                  <a:gsLst>
                    <a:gs pos="0">
                      <a:schemeClr val="accent2">
                        <a:lumOff val="-5019"/>
                      </a:schemeClr>
                    </a:gs>
                    <a:gs pos="100000">
                      <a:schemeClr val="accent2"/>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63" name="Shape 63"/>
                <p:cNvSpPr/>
                <p:nvPr/>
              </p:nvSpPr>
              <p:spPr>
                <a:xfrm>
                  <a:off x="122237" y="63499"/>
                  <a:ext cx="115889" cy="74614"/>
                </a:xfrm>
                <a:prstGeom prst="ellipse">
                  <a:avLst/>
                </a:prstGeom>
                <a:gradFill flip="none" rotWithShape="1">
                  <a:gsLst>
                    <a:gs pos="0">
                      <a:schemeClr val="accent2"/>
                    </a:gs>
                    <a:gs pos="100000">
                      <a:schemeClr val="accent2">
                        <a:lumOff val="-5019"/>
                      </a:schemeClr>
                    </a:gs>
                  </a:gsLst>
                  <a:lin ang="54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grpSp>
      </p:grpSp>
      <p:sp>
        <p:nvSpPr>
          <p:cNvPr id="67" name="Shape 67"/>
          <p:cNvSpPr>
            <a:spLocks noGrp="1"/>
          </p:cNvSpPr>
          <p:nvPr>
            <p:ph type="title"/>
          </p:nvPr>
        </p:nvSpPr>
        <p:spPr>
          <a:xfrm>
            <a:off x="457200" y="277813"/>
            <a:ext cx="8229600" cy="113982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Click to edit Master title style</a:t>
            </a:r>
          </a:p>
        </p:txBody>
      </p:sp>
      <p:sp>
        <p:nvSpPr>
          <p:cNvPr id="68" name="Shape 68"/>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Click to edit Master text styles</a:t>
            </a:r>
          </a:p>
          <a:p>
            <a:pPr lvl="1"/>
            <a:r>
              <a:t>Second level</a:t>
            </a:r>
          </a:p>
          <a:p>
            <a:pPr lvl="2"/>
            <a:r>
              <a:t>Third level</a:t>
            </a:r>
          </a:p>
          <a:p>
            <a:pPr lvl="3"/>
            <a:r>
              <a:t>Fourth level</a:t>
            </a:r>
          </a:p>
          <a:p>
            <a:pPr lvl="4"/>
            <a:r>
              <a:t>Fifth level</a:t>
            </a:r>
          </a:p>
        </p:txBody>
      </p:sp>
      <p:sp>
        <p:nvSpPr>
          <p:cNvPr id="69" name="Shape 69"/>
          <p:cNvSpPr>
            <a:spLocks noGrp="1"/>
          </p:cNvSpPr>
          <p:nvPr>
            <p:ph type="sldNum" sz="quarter" idx="2"/>
          </p:nvPr>
        </p:nvSpPr>
        <p:spPr>
          <a:xfrm>
            <a:off x="8384892" y="6432651"/>
            <a:ext cx="301909" cy="288825"/>
          </a:xfrm>
          <a:prstGeom prst="rect">
            <a:avLst/>
          </a:prstGeom>
          <a:ln w="12700">
            <a:miter lim="400000"/>
          </a:ln>
        </p:spPr>
        <p:txBody>
          <a:bodyPr wrap="none" lIns="45719" rIns="45719" anchor="b">
            <a:spAutoFit/>
          </a:bodyPr>
          <a:lstStyle>
            <a:lvl1pPr algn="r">
              <a:defRPr sz="1400">
                <a:solidFill>
                  <a:srgbClr val="FFFFFF"/>
                </a:solidFill>
                <a:effectLst>
                  <a:outerShdw blurRad="38100" dist="38100" dir="2700000" rotWithShape="0">
                    <a:srgbClr val="000000"/>
                  </a:outerShdw>
                </a:effectLs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effectLst>
            <a:outerShdw blurRad="38100" dist="38100" dir="2700000" rotWithShape="0">
              <a:srgbClr val="000000"/>
            </a:outerShdw>
          </a:effectLst>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effectLst>
            <a:outerShdw blurRad="38100" dist="38100" dir="2700000" rotWithShape="0">
              <a:srgbClr val="000000"/>
            </a:outerShdw>
          </a:effectLst>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effectLst>
            <a:outerShdw blurRad="38100" dist="38100" dir="2700000" rotWithShape="0">
              <a:srgbClr val="000000"/>
            </a:outerShdw>
          </a:effectLst>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effectLst>
            <a:outerShdw blurRad="38100" dist="38100" dir="2700000" rotWithShape="0">
              <a:srgbClr val="000000"/>
            </a:outerShdw>
          </a:effectLst>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effectLst>
            <a:outerShdw blurRad="38100" dist="38100" dir="2700000" rotWithShape="0">
              <a:srgbClr val="000000"/>
            </a:outerShdw>
          </a:effectLst>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effectLst>
            <a:outerShdw blurRad="38100" dist="38100" dir="2700000" rotWithShape="0">
              <a:srgbClr val="000000"/>
            </a:outerShdw>
          </a:effectLst>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effectLst>
            <a:outerShdw blurRad="38100" dist="38100" dir="2700000" rotWithShape="0">
              <a:srgbClr val="000000"/>
            </a:outerShdw>
          </a:effectLst>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effectLst>
            <a:outerShdw blurRad="38100" dist="38100" dir="2700000" rotWithShape="0">
              <a:srgbClr val="000000"/>
            </a:outerShdw>
          </a:effectLst>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effectLst>
            <a:outerShdw blurRad="38100" dist="38100" dir="2700000" rotWithShape="0">
              <a:srgbClr val="000000"/>
            </a:outerShdw>
          </a:effectLst>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
          <a:srgbClr val="1ACE9F"/>
        </a:buClr>
        <a:buSzPct val="80000"/>
        <a:buFont typeface="Wingdings"/>
        <a:buChar char="➢"/>
        <a:tabLst/>
        <a:defRPr sz="3200" b="0" i="0" u="none" strike="noStrike" cap="none" spc="0" baseline="0">
          <a:ln>
            <a:noFill/>
          </a:ln>
          <a:solidFill>
            <a:srgbClr val="FFFFFF"/>
          </a:solidFill>
          <a:effectLst>
            <a:outerShdw blurRad="38100" dist="38100" dir="2700000" rotWithShape="0">
              <a:srgbClr val="000000"/>
            </a:outerShdw>
          </a:effectLst>
          <a:uFillTx/>
          <a:latin typeface="Arial"/>
          <a:ea typeface="Arial"/>
          <a:cs typeface="Arial"/>
          <a:sym typeface="Arial"/>
        </a:defRPr>
      </a:lvl1pPr>
      <a:lvl2pPr marL="783771" marR="0" indent="-326571" algn="l" defTabSz="914400" rtl="0" latinLnBrk="0">
        <a:lnSpc>
          <a:spcPct val="100000"/>
        </a:lnSpc>
        <a:spcBef>
          <a:spcPts val="700"/>
        </a:spcBef>
        <a:spcAft>
          <a:spcPts val="0"/>
        </a:spcAft>
        <a:buClr>
          <a:srgbClr val="1ACE9F"/>
        </a:buClr>
        <a:buSzPct val="50000"/>
        <a:buFont typeface="Wingdings"/>
        <a:buChar char="●"/>
        <a:tabLst/>
        <a:defRPr sz="3200" b="0" i="0" u="none" strike="noStrike" cap="none" spc="0" baseline="0">
          <a:ln>
            <a:noFill/>
          </a:ln>
          <a:solidFill>
            <a:srgbClr val="FFFFFF"/>
          </a:solidFill>
          <a:effectLst>
            <a:outerShdw blurRad="38100" dist="38100" dir="2700000" rotWithShape="0">
              <a:srgbClr val="000000"/>
            </a:outerShdw>
          </a:effectLst>
          <a:uFillTx/>
          <a:latin typeface="Arial"/>
          <a:ea typeface="Arial"/>
          <a:cs typeface="Arial"/>
          <a:sym typeface="Arial"/>
        </a:defRPr>
      </a:lvl2pPr>
      <a:lvl3pPr marL="1219200" marR="0" indent="-304800" algn="l" defTabSz="914400" rtl="0" latinLnBrk="0">
        <a:lnSpc>
          <a:spcPct val="100000"/>
        </a:lnSpc>
        <a:spcBef>
          <a:spcPts val="700"/>
        </a:spcBef>
        <a:spcAft>
          <a:spcPts val="0"/>
        </a:spcAft>
        <a:buClr>
          <a:srgbClr val="1ACE9F"/>
        </a:buClr>
        <a:buSzPct val="100000"/>
        <a:buFont typeface="Wingdings"/>
        <a:buChar char="•"/>
        <a:tabLst/>
        <a:defRPr sz="3200" b="0" i="0" u="none" strike="noStrike" cap="none" spc="0" baseline="0">
          <a:ln>
            <a:noFill/>
          </a:ln>
          <a:solidFill>
            <a:srgbClr val="FFFFFF"/>
          </a:solidFill>
          <a:effectLst>
            <a:outerShdw blurRad="38100" dist="38100" dir="2700000" rotWithShape="0">
              <a:srgbClr val="000000"/>
            </a:outerShdw>
          </a:effectLst>
          <a:uFillTx/>
          <a:latin typeface="Arial"/>
          <a:ea typeface="Arial"/>
          <a:cs typeface="Arial"/>
          <a:sym typeface="Arial"/>
        </a:defRPr>
      </a:lvl3pPr>
      <a:lvl4pPr marL="1737360" marR="0" indent="-365760" algn="l" defTabSz="914400" rtl="0" latinLnBrk="0">
        <a:lnSpc>
          <a:spcPct val="100000"/>
        </a:lnSpc>
        <a:spcBef>
          <a:spcPts val="700"/>
        </a:spcBef>
        <a:spcAft>
          <a:spcPts val="0"/>
        </a:spcAft>
        <a:buClr>
          <a:srgbClr val="1ACE9F"/>
        </a:buClr>
        <a:buSzPct val="50000"/>
        <a:buFont typeface="Wingdings"/>
        <a:buChar char="●"/>
        <a:tabLst/>
        <a:defRPr sz="3200" b="0" i="0" u="none" strike="noStrike" cap="none" spc="0" baseline="0">
          <a:ln>
            <a:noFill/>
          </a:ln>
          <a:solidFill>
            <a:srgbClr val="FFFFFF"/>
          </a:solidFill>
          <a:effectLst>
            <a:outerShdw blurRad="38100" dist="38100" dir="2700000" rotWithShape="0">
              <a:srgbClr val="000000"/>
            </a:outerShdw>
          </a:effectLst>
          <a:uFillTx/>
          <a:latin typeface="Arial"/>
          <a:ea typeface="Arial"/>
          <a:cs typeface="Arial"/>
          <a:sym typeface="Arial"/>
        </a:defRPr>
      </a:lvl4pPr>
      <a:lvl5pPr marL="2194560" marR="0" indent="-365760" algn="l" defTabSz="914400" rtl="0" latinLnBrk="0">
        <a:lnSpc>
          <a:spcPct val="100000"/>
        </a:lnSpc>
        <a:spcBef>
          <a:spcPts val="700"/>
        </a:spcBef>
        <a:spcAft>
          <a:spcPts val="0"/>
        </a:spcAft>
        <a:buClr>
          <a:srgbClr val="1ACE9F"/>
        </a:buClr>
        <a:buSzPct val="100000"/>
        <a:buFont typeface="Wingdings"/>
        <a:buChar char="•"/>
        <a:tabLst/>
        <a:defRPr sz="3200" b="0" i="0" u="none" strike="noStrike" cap="none" spc="0" baseline="0">
          <a:ln>
            <a:noFill/>
          </a:ln>
          <a:solidFill>
            <a:srgbClr val="FFFFFF"/>
          </a:solidFill>
          <a:effectLst>
            <a:outerShdw blurRad="38100" dist="38100" dir="2700000" rotWithShape="0">
              <a:srgbClr val="000000"/>
            </a:outerShdw>
          </a:effectLst>
          <a:uFillTx/>
          <a:latin typeface="Arial"/>
          <a:ea typeface="Arial"/>
          <a:cs typeface="Arial"/>
          <a:sym typeface="Arial"/>
        </a:defRPr>
      </a:lvl5pPr>
      <a:lvl6pPr marL="2651760" marR="0" indent="-365760" algn="l" defTabSz="914400" rtl="0" latinLnBrk="0">
        <a:lnSpc>
          <a:spcPct val="100000"/>
        </a:lnSpc>
        <a:spcBef>
          <a:spcPts val="700"/>
        </a:spcBef>
        <a:spcAft>
          <a:spcPts val="0"/>
        </a:spcAft>
        <a:buClr>
          <a:srgbClr val="1ACE9F"/>
        </a:buClr>
        <a:buSzPct val="100000"/>
        <a:buFont typeface="Wingdings"/>
        <a:buChar char="•"/>
        <a:tabLst/>
        <a:defRPr sz="3200" b="0" i="0" u="none" strike="noStrike" cap="none" spc="0" baseline="0">
          <a:ln>
            <a:noFill/>
          </a:ln>
          <a:solidFill>
            <a:srgbClr val="FFFFFF"/>
          </a:solidFill>
          <a:effectLst>
            <a:outerShdw blurRad="38100" dist="38100" dir="2700000" rotWithShape="0">
              <a:srgbClr val="000000"/>
            </a:outerShdw>
          </a:effectLst>
          <a:uFillTx/>
          <a:latin typeface="Arial"/>
          <a:ea typeface="Arial"/>
          <a:cs typeface="Arial"/>
          <a:sym typeface="Arial"/>
        </a:defRPr>
      </a:lvl6pPr>
      <a:lvl7pPr marL="3108960" marR="0" indent="-365760" algn="l" defTabSz="914400" rtl="0" latinLnBrk="0">
        <a:lnSpc>
          <a:spcPct val="100000"/>
        </a:lnSpc>
        <a:spcBef>
          <a:spcPts val="700"/>
        </a:spcBef>
        <a:spcAft>
          <a:spcPts val="0"/>
        </a:spcAft>
        <a:buClr>
          <a:srgbClr val="1ACE9F"/>
        </a:buClr>
        <a:buSzPct val="100000"/>
        <a:buFont typeface="Wingdings"/>
        <a:buChar char="•"/>
        <a:tabLst/>
        <a:defRPr sz="3200" b="0" i="0" u="none" strike="noStrike" cap="none" spc="0" baseline="0">
          <a:ln>
            <a:noFill/>
          </a:ln>
          <a:solidFill>
            <a:srgbClr val="FFFFFF"/>
          </a:solidFill>
          <a:effectLst>
            <a:outerShdw blurRad="38100" dist="38100" dir="2700000" rotWithShape="0">
              <a:srgbClr val="000000"/>
            </a:outerShdw>
          </a:effectLst>
          <a:uFillTx/>
          <a:latin typeface="Arial"/>
          <a:ea typeface="Arial"/>
          <a:cs typeface="Arial"/>
          <a:sym typeface="Arial"/>
        </a:defRPr>
      </a:lvl7pPr>
      <a:lvl8pPr marL="3566159" marR="0" indent="-365759" algn="l" defTabSz="914400" rtl="0" latinLnBrk="0">
        <a:lnSpc>
          <a:spcPct val="100000"/>
        </a:lnSpc>
        <a:spcBef>
          <a:spcPts val="700"/>
        </a:spcBef>
        <a:spcAft>
          <a:spcPts val="0"/>
        </a:spcAft>
        <a:buClr>
          <a:srgbClr val="1ACE9F"/>
        </a:buClr>
        <a:buSzPct val="100000"/>
        <a:buFont typeface="Wingdings"/>
        <a:buChar char="•"/>
        <a:tabLst/>
        <a:defRPr sz="3200" b="0" i="0" u="none" strike="noStrike" cap="none" spc="0" baseline="0">
          <a:ln>
            <a:noFill/>
          </a:ln>
          <a:solidFill>
            <a:srgbClr val="FFFFFF"/>
          </a:solidFill>
          <a:effectLst>
            <a:outerShdw blurRad="38100" dist="38100" dir="2700000" rotWithShape="0">
              <a:srgbClr val="000000"/>
            </a:outerShdw>
          </a:effectLst>
          <a:uFillTx/>
          <a:latin typeface="Arial"/>
          <a:ea typeface="Arial"/>
          <a:cs typeface="Arial"/>
          <a:sym typeface="Arial"/>
        </a:defRPr>
      </a:lvl8pPr>
      <a:lvl9pPr marL="4023359" marR="0" indent="-365759" algn="l" defTabSz="914400" rtl="0" latinLnBrk="0">
        <a:lnSpc>
          <a:spcPct val="100000"/>
        </a:lnSpc>
        <a:spcBef>
          <a:spcPts val="700"/>
        </a:spcBef>
        <a:spcAft>
          <a:spcPts val="0"/>
        </a:spcAft>
        <a:buClr>
          <a:srgbClr val="1ACE9F"/>
        </a:buClr>
        <a:buSzPct val="100000"/>
        <a:buFont typeface="Wingdings"/>
        <a:buChar char="•"/>
        <a:tabLst/>
        <a:defRPr sz="3200" b="0" i="0" u="none" strike="noStrike" cap="none" spc="0" baseline="0">
          <a:ln>
            <a:noFill/>
          </a:ln>
          <a:solidFill>
            <a:srgbClr val="FFFFFF"/>
          </a:solidFill>
          <a:effectLst>
            <a:outerShdw blurRad="38100" dist="38100" dir="2700000" rotWithShape="0">
              <a:srgbClr val="000000"/>
            </a:outerShdw>
          </a:effectLst>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effectLst>
            <a:outerShdw blurRad="38100" dist="38100" dir="2700000" rotWithShape="0">
              <a:srgbClr val="000000"/>
            </a:outerShdw>
          </a:effectLst>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effectLst>
            <a:outerShdw blurRad="38100" dist="38100" dir="2700000" rotWithShape="0">
              <a:srgbClr val="000000"/>
            </a:outerShdw>
          </a:effectLst>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effectLst>
            <a:outerShdw blurRad="38100" dist="38100" dir="2700000" rotWithShape="0">
              <a:srgbClr val="000000"/>
            </a:outerShdw>
          </a:effectLst>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effectLst>
            <a:outerShdw blurRad="38100" dist="38100" dir="2700000" rotWithShape="0">
              <a:srgbClr val="000000"/>
            </a:outerShdw>
          </a:effectLst>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effectLst>
            <a:outerShdw blurRad="38100" dist="38100" dir="2700000" rotWithShape="0">
              <a:srgbClr val="000000"/>
            </a:outerShdw>
          </a:effectLst>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effectLst>
            <a:outerShdw blurRad="38100" dist="38100" dir="2700000" rotWithShape="0">
              <a:srgbClr val="000000"/>
            </a:outerShdw>
          </a:effectLst>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effectLst>
            <a:outerShdw blurRad="38100" dist="38100" dir="2700000" rotWithShape="0">
              <a:srgbClr val="000000"/>
            </a:outerShdw>
          </a:effectLst>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effectLst>
            <a:outerShdw blurRad="38100" dist="38100" dir="2700000" rotWithShape="0">
              <a:srgbClr val="000000"/>
            </a:outerShdw>
          </a:effectLst>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effectLst>
            <a:outerShdw blurRad="38100" dist="38100" dir="2700000" rotWithShape="0">
              <a:srgbClr val="000000"/>
            </a:outerShdw>
          </a:effectLst>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Shape 266"/>
          <p:cNvSpPr>
            <a:spLocks noGrp="1"/>
          </p:cNvSpPr>
          <p:nvPr>
            <p:ph type="title"/>
          </p:nvPr>
        </p:nvSpPr>
        <p:spPr>
          <a:xfrm>
            <a:off x="457200" y="277812"/>
            <a:ext cx="8229600" cy="6103939"/>
          </a:xfrm>
          <a:prstGeom prst="rect">
            <a:avLst/>
          </a:prstGeom>
        </p:spPr>
        <p:txBody>
          <a:bodyPr/>
          <a:lstStyle/>
          <a:p>
            <a:r>
              <a:t>Mixed-attainment KS3 &amp; KS4 mathematics conference</a:t>
            </a:r>
            <a:br/>
            <a:br/>
            <a:r>
              <a:t>Task design for use with </a:t>
            </a:r>
            <a:br/>
            <a:r>
              <a:t>inclusive classrooms </a:t>
            </a:r>
            <a:br/>
            <a:br/>
            <a:r>
              <a:rPr sz="4000"/>
              <a:t>University of Birmingham </a:t>
            </a:r>
            <a:br>
              <a:rPr sz="4000"/>
            </a:br>
            <a:r>
              <a:rPr sz="3200"/>
              <a:t>28</a:t>
            </a:r>
            <a:r>
              <a:rPr sz="3200" baseline="30000"/>
              <a:t>th</a:t>
            </a:r>
            <a:r>
              <a:rPr sz="3200"/>
              <a:t> January 2017 </a:t>
            </a:r>
            <a:r>
              <a:rPr sz="2000"/>
              <a:t>Mike Ollerton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4" name="Group 504"/>
          <p:cNvGrpSpPr/>
          <p:nvPr/>
        </p:nvGrpSpPr>
        <p:grpSpPr>
          <a:xfrm>
            <a:off x="2486024" y="571500"/>
            <a:ext cx="3715372" cy="5715001"/>
            <a:chOff x="0" y="0"/>
            <a:chExt cx="3715370" cy="5715000"/>
          </a:xfrm>
        </p:grpSpPr>
        <p:grpSp>
          <p:nvGrpSpPr>
            <p:cNvPr id="479" name="Group 479"/>
            <p:cNvGrpSpPr/>
            <p:nvPr/>
          </p:nvGrpSpPr>
          <p:grpSpPr>
            <a:xfrm>
              <a:off x="280042" y="35913"/>
              <a:ext cx="3435329" cy="5679088"/>
              <a:chOff x="0" y="0"/>
              <a:chExt cx="3435328" cy="5679086"/>
            </a:xfrm>
          </p:grpSpPr>
          <p:grpSp>
            <p:nvGrpSpPr>
              <p:cNvPr id="354" name="Group 354"/>
              <p:cNvGrpSpPr/>
              <p:nvPr/>
            </p:nvGrpSpPr>
            <p:grpSpPr>
              <a:xfrm>
                <a:off x="2147133" y="4390891"/>
                <a:ext cx="1288196" cy="1288196"/>
                <a:chOff x="0" y="0"/>
                <a:chExt cx="1288194" cy="1288194"/>
              </a:xfrm>
            </p:grpSpPr>
            <p:sp>
              <p:nvSpPr>
                <p:cNvPr id="337" name="Shape 337"/>
                <p:cNvSpPr/>
                <p:nvPr/>
              </p:nvSpPr>
              <p:spPr>
                <a:xfrm>
                  <a:off x="214627" y="668253"/>
                  <a:ext cx="930340" cy="1"/>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338" name="Shape 338"/>
                <p:cNvSpPr/>
                <p:nvPr/>
              </p:nvSpPr>
              <p:spPr>
                <a:xfrm>
                  <a:off x="1144966" y="668253"/>
                  <a:ext cx="1" cy="447214"/>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339" name="Shape 339"/>
                <p:cNvSpPr/>
                <p:nvPr/>
              </p:nvSpPr>
              <p:spPr>
                <a:xfrm flipH="1" flipV="1">
                  <a:off x="161184" y="668253"/>
                  <a:ext cx="983783" cy="447214"/>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grpSp>
              <p:nvGrpSpPr>
                <p:cNvPr id="353" name="Group 353"/>
                <p:cNvGrpSpPr/>
                <p:nvPr/>
              </p:nvGrpSpPr>
              <p:grpSpPr>
                <a:xfrm>
                  <a:off x="-1" y="-1"/>
                  <a:ext cx="1288196" cy="1288196"/>
                  <a:chOff x="0" y="0"/>
                  <a:chExt cx="1288194" cy="1288194"/>
                </a:xfrm>
              </p:grpSpPr>
              <p:sp>
                <p:nvSpPr>
                  <p:cNvPr id="340" name="Shape 340"/>
                  <p:cNvSpPr/>
                  <p:nvPr/>
                </p:nvSpPr>
                <p:spPr>
                  <a:xfrm>
                    <a:off x="161024" y="153867"/>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41" name="Shape 341"/>
                  <p:cNvSpPr/>
                  <p:nvPr/>
                </p:nvSpPr>
                <p:spPr>
                  <a:xfrm>
                    <a:off x="161024" y="640518"/>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42" name="Shape 342"/>
                  <p:cNvSpPr/>
                  <p:nvPr/>
                </p:nvSpPr>
                <p:spPr>
                  <a:xfrm>
                    <a:off x="161024" y="1069917"/>
                    <a:ext cx="73612" cy="8588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43" name="Shape 343"/>
                  <p:cNvSpPr/>
                  <p:nvPr/>
                </p:nvSpPr>
                <p:spPr>
                  <a:xfrm>
                    <a:off x="644097" y="157445"/>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44" name="Shape 344"/>
                  <p:cNvSpPr/>
                  <p:nvPr/>
                </p:nvSpPr>
                <p:spPr>
                  <a:xfrm>
                    <a:off x="644097" y="644097"/>
                    <a:ext cx="73612" cy="8588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45" name="Shape 345"/>
                  <p:cNvSpPr/>
                  <p:nvPr/>
                </p:nvSpPr>
                <p:spPr>
                  <a:xfrm>
                    <a:off x="644097" y="1073495"/>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46" name="Shape 346"/>
                  <p:cNvSpPr/>
                  <p:nvPr/>
                </p:nvSpPr>
                <p:spPr>
                  <a:xfrm>
                    <a:off x="1104166" y="157445"/>
                    <a:ext cx="73613"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47" name="Shape 347"/>
                  <p:cNvSpPr/>
                  <p:nvPr/>
                </p:nvSpPr>
                <p:spPr>
                  <a:xfrm>
                    <a:off x="1104166" y="644097"/>
                    <a:ext cx="73613" cy="8588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48" name="Shape 348"/>
                  <p:cNvSpPr/>
                  <p:nvPr/>
                </p:nvSpPr>
                <p:spPr>
                  <a:xfrm>
                    <a:off x="1104166" y="1073495"/>
                    <a:ext cx="73613"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49" name="Shape 349"/>
                  <p:cNvSpPr/>
                  <p:nvPr/>
                </p:nvSpPr>
                <p:spPr>
                  <a:xfrm>
                    <a:off x="0" y="1288194"/>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350" name="Shape 350"/>
                  <p:cNvSpPr/>
                  <p:nvPr/>
                </p:nvSpPr>
                <p:spPr>
                  <a:xfrm>
                    <a:off x="0" y="-1"/>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351" name="Shape 351"/>
                  <p:cNvSpPr/>
                  <p:nvPr/>
                </p:nvSpPr>
                <p:spPr>
                  <a:xfrm flipH="1">
                    <a:off x="-1" y="0"/>
                    <a:ext cx="2" cy="1288195"/>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352" name="Shape 352"/>
                  <p:cNvSpPr/>
                  <p:nvPr/>
                </p:nvSpPr>
                <p:spPr>
                  <a:xfrm flipH="1">
                    <a:off x="1288194" y="0"/>
                    <a:ext cx="1" cy="1288195"/>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grpSp>
          </p:grpSp>
          <p:grpSp>
            <p:nvGrpSpPr>
              <p:cNvPr id="390" name="Group 390"/>
              <p:cNvGrpSpPr/>
              <p:nvPr/>
            </p:nvGrpSpPr>
            <p:grpSpPr>
              <a:xfrm>
                <a:off x="-1" y="2877808"/>
                <a:ext cx="3435330" cy="1287768"/>
                <a:chOff x="0" y="0"/>
                <a:chExt cx="3435328" cy="1287766"/>
              </a:xfrm>
            </p:grpSpPr>
            <p:grpSp>
              <p:nvGrpSpPr>
                <p:cNvPr id="368" name="Group 368"/>
                <p:cNvGrpSpPr/>
                <p:nvPr/>
              </p:nvGrpSpPr>
              <p:grpSpPr>
                <a:xfrm>
                  <a:off x="2147133" y="-1"/>
                  <a:ext cx="1288196" cy="1287768"/>
                  <a:chOff x="0" y="0"/>
                  <a:chExt cx="1288194" cy="1287766"/>
                </a:xfrm>
              </p:grpSpPr>
              <p:sp>
                <p:nvSpPr>
                  <p:cNvPr id="355" name="Shape 355"/>
                  <p:cNvSpPr/>
                  <p:nvPr/>
                </p:nvSpPr>
                <p:spPr>
                  <a:xfrm>
                    <a:off x="161024" y="153816"/>
                    <a:ext cx="73612"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56" name="Shape 356"/>
                  <p:cNvSpPr/>
                  <p:nvPr/>
                </p:nvSpPr>
                <p:spPr>
                  <a:xfrm>
                    <a:off x="161024" y="640306"/>
                    <a:ext cx="73612"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57" name="Shape 357"/>
                  <p:cNvSpPr/>
                  <p:nvPr/>
                </p:nvSpPr>
                <p:spPr>
                  <a:xfrm>
                    <a:off x="161024" y="1069561"/>
                    <a:ext cx="73612" cy="85853"/>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58" name="Shape 358"/>
                  <p:cNvSpPr/>
                  <p:nvPr/>
                </p:nvSpPr>
                <p:spPr>
                  <a:xfrm>
                    <a:off x="644097" y="157393"/>
                    <a:ext cx="73612"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59" name="Shape 359"/>
                  <p:cNvSpPr/>
                  <p:nvPr/>
                </p:nvSpPr>
                <p:spPr>
                  <a:xfrm>
                    <a:off x="644097" y="643883"/>
                    <a:ext cx="73612"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60" name="Shape 360"/>
                  <p:cNvSpPr/>
                  <p:nvPr/>
                </p:nvSpPr>
                <p:spPr>
                  <a:xfrm>
                    <a:off x="644097" y="1073139"/>
                    <a:ext cx="73612"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61" name="Shape 361"/>
                  <p:cNvSpPr/>
                  <p:nvPr/>
                </p:nvSpPr>
                <p:spPr>
                  <a:xfrm>
                    <a:off x="1104166" y="157393"/>
                    <a:ext cx="73613"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62" name="Shape 362"/>
                  <p:cNvSpPr/>
                  <p:nvPr/>
                </p:nvSpPr>
                <p:spPr>
                  <a:xfrm>
                    <a:off x="1104166" y="643883"/>
                    <a:ext cx="73613"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63" name="Shape 363"/>
                  <p:cNvSpPr/>
                  <p:nvPr/>
                </p:nvSpPr>
                <p:spPr>
                  <a:xfrm>
                    <a:off x="1104166" y="1073139"/>
                    <a:ext cx="73613"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64" name="Shape 364"/>
                  <p:cNvSpPr/>
                  <p:nvPr/>
                </p:nvSpPr>
                <p:spPr>
                  <a:xfrm>
                    <a:off x="0" y="1287766"/>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365" name="Shape 365"/>
                  <p:cNvSpPr/>
                  <p:nvPr/>
                </p:nvSpPr>
                <p:spPr>
                  <a:xfrm>
                    <a:off x="0" y="-1"/>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366" name="Shape 366"/>
                  <p:cNvSpPr/>
                  <p:nvPr/>
                </p:nvSpPr>
                <p:spPr>
                  <a:xfrm flipH="1">
                    <a:off x="-1" y="0"/>
                    <a:ext cx="2" cy="1287767"/>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367" name="Shape 367"/>
                  <p:cNvSpPr/>
                  <p:nvPr/>
                </p:nvSpPr>
                <p:spPr>
                  <a:xfrm flipH="1">
                    <a:off x="1288194" y="0"/>
                    <a:ext cx="1" cy="1287767"/>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grpSp>
            <p:grpSp>
              <p:nvGrpSpPr>
                <p:cNvPr id="386" name="Group 386"/>
                <p:cNvGrpSpPr/>
                <p:nvPr/>
              </p:nvGrpSpPr>
              <p:grpSpPr>
                <a:xfrm>
                  <a:off x="-1" y="-1"/>
                  <a:ext cx="1288196" cy="1287768"/>
                  <a:chOff x="0" y="0"/>
                  <a:chExt cx="1288194" cy="1287766"/>
                </a:xfrm>
              </p:grpSpPr>
              <p:grpSp>
                <p:nvGrpSpPr>
                  <p:cNvPr id="382" name="Group 382"/>
                  <p:cNvGrpSpPr/>
                  <p:nvPr/>
                </p:nvGrpSpPr>
                <p:grpSpPr>
                  <a:xfrm>
                    <a:off x="-1" y="-1"/>
                    <a:ext cx="1288196" cy="1287768"/>
                    <a:chOff x="0" y="0"/>
                    <a:chExt cx="1288194" cy="1287766"/>
                  </a:xfrm>
                </p:grpSpPr>
                <p:sp>
                  <p:nvSpPr>
                    <p:cNvPr id="369" name="Shape 369"/>
                    <p:cNvSpPr/>
                    <p:nvPr/>
                  </p:nvSpPr>
                  <p:spPr>
                    <a:xfrm>
                      <a:off x="161024" y="153816"/>
                      <a:ext cx="73612"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70" name="Shape 370"/>
                    <p:cNvSpPr/>
                    <p:nvPr/>
                  </p:nvSpPr>
                  <p:spPr>
                    <a:xfrm>
                      <a:off x="161024" y="640306"/>
                      <a:ext cx="73612"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71" name="Shape 371"/>
                    <p:cNvSpPr/>
                    <p:nvPr/>
                  </p:nvSpPr>
                  <p:spPr>
                    <a:xfrm>
                      <a:off x="161024" y="1069561"/>
                      <a:ext cx="73612" cy="85853"/>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72" name="Shape 372"/>
                    <p:cNvSpPr/>
                    <p:nvPr/>
                  </p:nvSpPr>
                  <p:spPr>
                    <a:xfrm>
                      <a:off x="644097" y="157393"/>
                      <a:ext cx="73612"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73" name="Shape 373"/>
                    <p:cNvSpPr/>
                    <p:nvPr/>
                  </p:nvSpPr>
                  <p:spPr>
                    <a:xfrm>
                      <a:off x="644097" y="643883"/>
                      <a:ext cx="73612"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74" name="Shape 374"/>
                    <p:cNvSpPr/>
                    <p:nvPr/>
                  </p:nvSpPr>
                  <p:spPr>
                    <a:xfrm>
                      <a:off x="644097" y="1073139"/>
                      <a:ext cx="73612"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75" name="Shape 375"/>
                    <p:cNvSpPr/>
                    <p:nvPr/>
                  </p:nvSpPr>
                  <p:spPr>
                    <a:xfrm>
                      <a:off x="1104166" y="157393"/>
                      <a:ext cx="73613"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76" name="Shape 376"/>
                    <p:cNvSpPr/>
                    <p:nvPr/>
                  </p:nvSpPr>
                  <p:spPr>
                    <a:xfrm>
                      <a:off x="1104166" y="643883"/>
                      <a:ext cx="73613"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77" name="Shape 377"/>
                    <p:cNvSpPr/>
                    <p:nvPr/>
                  </p:nvSpPr>
                  <p:spPr>
                    <a:xfrm>
                      <a:off x="1104166" y="1073139"/>
                      <a:ext cx="73613" cy="85852"/>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78" name="Shape 378"/>
                    <p:cNvSpPr/>
                    <p:nvPr/>
                  </p:nvSpPr>
                  <p:spPr>
                    <a:xfrm>
                      <a:off x="0" y="1287766"/>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379" name="Shape 379"/>
                    <p:cNvSpPr/>
                    <p:nvPr/>
                  </p:nvSpPr>
                  <p:spPr>
                    <a:xfrm>
                      <a:off x="0" y="-1"/>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380" name="Shape 380"/>
                    <p:cNvSpPr/>
                    <p:nvPr/>
                  </p:nvSpPr>
                  <p:spPr>
                    <a:xfrm flipH="1">
                      <a:off x="-1" y="0"/>
                      <a:ext cx="2" cy="1287767"/>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381" name="Shape 381"/>
                    <p:cNvSpPr/>
                    <p:nvPr/>
                  </p:nvSpPr>
                  <p:spPr>
                    <a:xfrm flipH="1">
                      <a:off x="1288194" y="0"/>
                      <a:ext cx="1" cy="1287767"/>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grpSp>
              <p:sp>
                <p:nvSpPr>
                  <p:cNvPr id="383" name="Shape 383"/>
                  <p:cNvSpPr/>
                  <p:nvPr/>
                </p:nvSpPr>
                <p:spPr>
                  <a:xfrm flipH="1">
                    <a:off x="214627" y="202228"/>
                    <a:ext cx="1" cy="923927"/>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384" name="Shape 384"/>
                  <p:cNvSpPr/>
                  <p:nvPr/>
                </p:nvSpPr>
                <p:spPr>
                  <a:xfrm>
                    <a:off x="214627" y="1126154"/>
                    <a:ext cx="920079" cy="1"/>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385" name="Shape 385"/>
                  <p:cNvSpPr/>
                  <p:nvPr/>
                </p:nvSpPr>
                <p:spPr>
                  <a:xfrm flipH="1" flipV="1">
                    <a:off x="214627" y="202228"/>
                    <a:ext cx="930340" cy="923927"/>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grpSp>
            <p:sp>
              <p:nvSpPr>
                <p:cNvPr id="387" name="Shape 387"/>
                <p:cNvSpPr/>
                <p:nvPr/>
              </p:nvSpPr>
              <p:spPr>
                <a:xfrm>
                  <a:off x="2361761" y="668681"/>
                  <a:ext cx="460040" cy="1"/>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388" name="Shape 388"/>
                <p:cNvSpPr/>
                <p:nvPr/>
              </p:nvSpPr>
              <p:spPr>
                <a:xfrm flipV="1">
                  <a:off x="2361761" y="202229"/>
                  <a:ext cx="930340" cy="465598"/>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389" name="Shape 389"/>
                <p:cNvSpPr/>
                <p:nvPr/>
              </p:nvSpPr>
              <p:spPr>
                <a:xfrm flipH="1">
                  <a:off x="2821800" y="202228"/>
                  <a:ext cx="470301" cy="465599"/>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grpSp>
          <p:grpSp>
            <p:nvGrpSpPr>
              <p:cNvPr id="408" name="Group 408"/>
              <p:cNvGrpSpPr/>
              <p:nvPr/>
            </p:nvGrpSpPr>
            <p:grpSpPr>
              <a:xfrm>
                <a:off x="-1" y="4390891"/>
                <a:ext cx="1288196" cy="1288196"/>
                <a:chOff x="0" y="0"/>
                <a:chExt cx="1288194" cy="1288194"/>
              </a:xfrm>
            </p:grpSpPr>
            <p:grpSp>
              <p:nvGrpSpPr>
                <p:cNvPr id="404" name="Group 404"/>
                <p:cNvGrpSpPr/>
                <p:nvPr/>
              </p:nvGrpSpPr>
              <p:grpSpPr>
                <a:xfrm>
                  <a:off x="-1" y="-1"/>
                  <a:ext cx="1288196" cy="1288196"/>
                  <a:chOff x="0" y="0"/>
                  <a:chExt cx="1288194" cy="1288194"/>
                </a:xfrm>
              </p:grpSpPr>
              <p:sp>
                <p:nvSpPr>
                  <p:cNvPr id="391" name="Shape 391"/>
                  <p:cNvSpPr/>
                  <p:nvPr/>
                </p:nvSpPr>
                <p:spPr>
                  <a:xfrm>
                    <a:off x="161024" y="153867"/>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92" name="Shape 392"/>
                  <p:cNvSpPr/>
                  <p:nvPr/>
                </p:nvSpPr>
                <p:spPr>
                  <a:xfrm>
                    <a:off x="161024" y="640518"/>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93" name="Shape 393"/>
                  <p:cNvSpPr/>
                  <p:nvPr/>
                </p:nvSpPr>
                <p:spPr>
                  <a:xfrm>
                    <a:off x="161024" y="1069917"/>
                    <a:ext cx="73612" cy="8588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94" name="Shape 394"/>
                  <p:cNvSpPr/>
                  <p:nvPr/>
                </p:nvSpPr>
                <p:spPr>
                  <a:xfrm>
                    <a:off x="644097" y="157445"/>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95" name="Shape 395"/>
                  <p:cNvSpPr/>
                  <p:nvPr/>
                </p:nvSpPr>
                <p:spPr>
                  <a:xfrm>
                    <a:off x="644097" y="644097"/>
                    <a:ext cx="73612" cy="8588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96" name="Shape 396"/>
                  <p:cNvSpPr/>
                  <p:nvPr/>
                </p:nvSpPr>
                <p:spPr>
                  <a:xfrm>
                    <a:off x="644097" y="1073495"/>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97" name="Shape 397"/>
                  <p:cNvSpPr/>
                  <p:nvPr/>
                </p:nvSpPr>
                <p:spPr>
                  <a:xfrm>
                    <a:off x="1104166" y="157445"/>
                    <a:ext cx="73613"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98" name="Shape 398"/>
                  <p:cNvSpPr/>
                  <p:nvPr/>
                </p:nvSpPr>
                <p:spPr>
                  <a:xfrm>
                    <a:off x="1104166" y="644097"/>
                    <a:ext cx="73613" cy="8588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399" name="Shape 399"/>
                  <p:cNvSpPr/>
                  <p:nvPr/>
                </p:nvSpPr>
                <p:spPr>
                  <a:xfrm>
                    <a:off x="1104166" y="1073495"/>
                    <a:ext cx="73613"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00" name="Shape 400"/>
                  <p:cNvSpPr/>
                  <p:nvPr/>
                </p:nvSpPr>
                <p:spPr>
                  <a:xfrm>
                    <a:off x="0" y="1288194"/>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01" name="Shape 401"/>
                  <p:cNvSpPr/>
                  <p:nvPr/>
                </p:nvSpPr>
                <p:spPr>
                  <a:xfrm>
                    <a:off x="0" y="-1"/>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02" name="Shape 402"/>
                  <p:cNvSpPr/>
                  <p:nvPr/>
                </p:nvSpPr>
                <p:spPr>
                  <a:xfrm flipH="1">
                    <a:off x="-1" y="0"/>
                    <a:ext cx="2" cy="1288195"/>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03" name="Shape 403"/>
                  <p:cNvSpPr/>
                  <p:nvPr/>
                </p:nvSpPr>
                <p:spPr>
                  <a:xfrm flipH="1">
                    <a:off x="1288194" y="0"/>
                    <a:ext cx="1" cy="1288195"/>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grpSp>
            <p:sp>
              <p:nvSpPr>
                <p:cNvPr id="405" name="Shape 405"/>
                <p:cNvSpPr/>
                <p:nvPr/>
              </p:nvSpPr>
              <p:spPr>
                <a:xfrm>
                  <a:off x="214627" y="204366"/>
                  <a:ext cx="930340" cy="1"/>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06" name="Shape 406"/>
                <p:cNvSpPr/>
                <p:nvPr/>
              </p:nvSpPr>
              <p:spPr>
                <a:xfrm flipH="1">
                  <a:off x="674666" y="203511"/>
                  <a:ext cx="470301" cy="464743"/>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07" name="Shape 407"/>
                <p:cNvSpPr/>
                <p:nvPr/>
              </p:nvSpPr>
              <p:spPr>
                <a:xfrm flipH="1" flipV="1">
                  <a:off x="214627" y="203511"/>
                  <a:ext cx="460040" cy="464743"/>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grpSp>
          <p:grpSp>
            <p:nvGrpSpPr>
              <p:cNvPr id="425" name="Group 425"/>
              <p:cNvGrpSpPr/>
              <p:nvPr/>
            </p:nvGrpSpPr>
            <p:grpSpPr>
              <a:xfrm>
                <a:off x="-1" y="0"/>
                <a:ext cx="1288196" cy="1288195"/>
                <a:chOff x="0" y="0"/>
                <a:chExt cx="1288194" cy="1288194"/>
              </a:xfrm>
            </p:grpSpPr>
            <p:sp>
              <p:nvSpPr>
                <p:cNvPr id="409" name="Shape 409"/>
                <p:cNvSpPr/>
                <p:nvPr/>
              </p:nvSpPr>
              <p:spPr>
                <a:xfrm>
                  <a:off x="161184" y="153916"/>
                  <a:ext cx="73539" cy="85938"/>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10" name="Shape 410"/>
                <p:cNvSpPr/>
                <p:nvPr/>
              </p:nvSpPr>
              <p:spPr>
                <a:xfrm>
                  <a:off x="161184" y="640463"/>
                  <a:ext cx="73539" cy="85937"/>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11" name="Shape 411"/>
                <p:cNvSpPr/>
                <p:nvPr/>
              </p:nvSpPr>
              <p:spPr>
                <a:xfrm>
                  <a:off x="161184" y="1069718"/>
                  <a:ext cx="73539" cy="85938"/>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12" name="Shape 412"/>
                <p:cNvSpPr/>
                <p:nvPr/>
              </p:nvSpPr>
              <p:spPr>
                <a:xfrm>
                  <a:off x="644311" y="157336"/>
                  <a:ext cx="73538" cy="85938"/>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13" name="Shape 413"/>
                <p:cNvSpPr/>
                <p:nvPr/>
              </p:nvSpPr>
              <p:spPr>
                <a:xfrm>
                  <a:off x="644311" y="644311"/>
                  <a:ext cx="73538" cy="8551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14" name="Shape 414"/>
                <p:cNvSpPr/>
                <p:nvPr/>
              </p:nvSpPr>
              <p:spPr>
                <a:xfrm>
                  <a:off x="644311" y="1073566"/>
                  <a:ext cx="73538" cy="85938"/>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15" name="Shape 415"/>
                <p:cNvSpPr/>
                <p:nvPr/>
              </p:nvSpPr>
              <p:spPr>
                <a:xfrm>
                  <a:off x="1104350" y="157336"/>
                  <a:ext cx="73538" cy="85938"/>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16" name="Shape 416"/>
                <p:cNvSpPr/>
                <p:nvPr/>
              </p:nvSpPr>
              <p:spPr>
                <a:xfrm>
                  <a:off x="1104350" y="644311"/>
                  <a:ext cx="73538" cy="8551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17" name="Shape 417"/>
                <p:cNvSpPr/>
                <p:nvPr/>
              </p:nvSpPr>
              <p:spPr>
                <a:xfrm>
                  <a:off x="1104350" y="1073566"/>
                  <a:ext cx="73538" cy="85938"/>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18" name="Shape 418"/>
                <p:cNvSpPr/>
                <p:nvPr/>
              </p:nvSpPr>
              <p:spPr>
                <a:xfrm>
                  <a:off x="0" y="1288194"/>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19" name="Shape 419"/>
                <p:cNvSpPr/>
                <p:nvPr/>
              </p:nvSpPr>
              <p:spPr>
                <a:xfrm>
                  <a:off x="0" y="0"/>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20" name="Shape 420"/>
                <p:cNvSpPr/>
                <p:nvPr/>
              </p:nvSpPr>
              <p:spPr>
                <a:xfrm flipH="1">
                  <a:off x="-1" y="0"/>
                  <a:ext cx="1" cy="1288195"/>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21" name="Shape 421"/>
                <p:cNvSpPr/>
                <p:nvPr/>
              </p:nvSpPr>
              <p:spPr>
                <a:xfrm flipH="1">
                  <a:off x="1288194" y="0"/>
                  <a:ext cx="1" cy="1288195"/>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22" name="Shape 422"/>
                <p:cNvSpPr/>
                <p:nvPr/>
              </p:nvSpPr>
              <p:spPr>
                <a:xfrm>
                  <a:off x="674666" y="1109052"/>
                  <a:ext cx="460040" cy="1"/>
                </a:xfrm>
                <a:prstGeom prst="line">
                  <a:avLst/>
                </a:prstGeom>
                <a:noFill/>
                <a:ln w="28575"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23" name="Shape 423"/>
                <p:cNvSpPr/>
                <p:nvPr/>
              </p:nvSpPr>
              <p:spPr>
                <a:xfrm>
                  <a:off x="214627" y="213772"/>
                  <a:ext cx="460040" cy="895281"/>
                </a:xfrm>
                <a:prstGeom prst="line">
                  <a:avLst/>
                </a:prstGeom>
                <a:noFill/>
                <a:ln w="28575"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24" name="Shape 424"/>
                <p:cNvSpPr/>
                <p:nvPr/>
              </p:nvSpPr>
              <p:spPr>
                <a:xfrm>
                  <a:off x="214627" y="213772"/>
                  <a:ext cx="930340" cy="895281"/>
                </a:xfrm>
                <a:prstGeom prst="line">
                  <a:avLst/>
                </a:prstGeom>
                <a:noFill/>
                <a:ln w="28575"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grpSp>
          <p:grpSp>
            <p:nvGrpSpPr>
              <p:cNvPr id="443" name="Group 443"/>
              <p:cNvGrpSpPr/>
              <p:nvPr/>
            </p:nvGrpSpPr>
            <p:grpSpPr>
              <a:xfrm>
                <a:off x="2147133" y="-1"/>
                <a:ext cx="1288196" cy="1288196"/>
                <a:chOff x="0" y="0"/>
                <a:chExt cx="1288194" cy="1288194"/>
              </a:xfrm>
            </p:grpSpPr>
            <p:grpSp>
              <p:nvGrpSpPr>
                <p:cNvPr id="439" name="Group 439"/>
                <p:cNvGrpSpPr/>
                <p:nvPr/>
              </p:nvGrpSpPr>
              <p:grpSpPr>
                <a:xfrm>
                  <a:off x="-1" y="-1"/>
                  <a:ext cx="1288196" cy="1288196"/>
                  <a:chOff x="0" y="0"/>
                  <a:chExt cx="1288194" cy="1288194"/>
                </a:xfrm>
              </p:grpSpPr>
              <p:sp>
                <p:nvSpPr>
                  <p:cNvPr id="426" name="Shape 426"/>
                  <p:cNvSpPr/>
                  <p:nvPr/>
                </p:nvSpPr>
                <p:spPr>
                  <a:xfrm>
                    <a:off x="161024" y="153867"/>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27" name="Shape 427"/>
                  <p:cNvSpPr/>
                  <p:nvPr/>
                </p:nvSpPr>
                <p:spPr>
                  <a:xfrm>
                    <a:off x="161024" y="640518"/>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28" name="Shape 428"/>
                  <p:cNvSpPr/>
                  <p:nvPr/>
                </p:nvSpPr>
                <p:spPr>
                  <a:xfrm>
                    <a:off x="161024" y="1069917"/>
                    <a:ext cx="73612" cy="8588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29" name="Shape 429"/>
                  <p:cNvSpPr/>
                  <p:nvPr/>
                </p:nvSpPr>
                <p:spPr>
                  <a:xfrm>
                    <a:off x="644097" y="157445"/>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30" name="Shape 430"/>
                  <p:cNvSpPr/>
                  <p:nvPr/>
                </p:nvSpPr>
                <p:spPr>
                  <a:xfrm>
                    <a:off x="644097" y="644097"/>
                    <a:ext cx="73612" cy="8588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31" name="Shape 431"/>
                  <p:cNvSpPr/>
                  <p:nvPr/>
                </p:nvSpPr>
                <p:spPr>
                  <a:xfrm>
                    <a:off x="644097" y="1073495"/>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32" name="Shape 432"/>
                  <p:cNvSpPr/>
                  <p:nvPr/>
                </p:nvSpPr>
                <p:spPr>
                  <a:xfrm>
                    <a:off x="1104166" y="157445"/>
                    <a:ext cx="73613"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33" name="Shape 433"/>
                  <p:cNvSpPr/>
                  <p:nvPr/>
                </p:nvSpPr>
                <p:spPr>
                  <a:xfrm>
                    <a:off x="1104166" y="644097"/>
                    <a:ext cx="73613" cy="8588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34" name="Shape 434"/>
                  <p:cNvSpPr/>
                  <p:nvPr/>
                </p:nvSpPr>
                <p:spPr>
                  <a:xfrm>
                    <a:off x="1104166" y="1073495"/>
                    <a:ext cx="73613"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35" name="Shape 435"/>
                  <p:cNvSpPr/>
                  <p:nvPr/>
                </p:nvSpPr>
                <p:spPr>
                  <a:xfrm>
                    <a:off x="0" y="1288194"/>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36" name="Shape 436"/>
                  <p:cNvSpPr/>
                  <p:nvPr/>
                </p:nvSpPr>
                <p:spPr>
                  <a:xfrm>
                    <a:off x="0" y="-1"/>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37" name="Shape 437"/>
                  <p:cNvSpPr/>
                  <p:nvPr/>
                </p:nvSpPr>
                <p:spPr>
                  <a:xfrm flipH="1">
                    <a:off x="-1" y="0"/>
                    <a:ext cx="2" cy="1288195"/>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38" name="Shape 438"/>
                  <p:cNvSpPr/>
                  <p:nvPr/>
                </p:nvSpPr>
                <p:spPr>
                  <a:xfrm flipH="1">
                    <a:off x="1288194" y="0"/>
                    <a:ext cx="1" cy="1288195"/>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grpSp>
            <p:sp>
              <p:nvSpPr>
                <p:cNvPr id="440" name="Shape 440"/>
                <p:cNvSpPr/>
                <p:nvPr/>
              </p:nvSpPr>
              <p:spPr>
                <a:xfrm>
                  <a:off x="214627" y="680224"/>
                  <a:ext cx="460040" cy="428829"/>
                </a:xfrm>
                <a:prstGeom prst="line">
                  <a:avLst/>
                </a:prstGeom>
                <a:noFill/>
                <a:ln w="28575"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41" name="Shape 441"/>
                <p:cNvSpPr/>
                <p:nvPr/>
              </p:nvSpPr>
              <p:spPr>
                <a:xfrm flipV="1">
                  <a:off x="214627" y="213772"/>
                  <a:ext cx="920079" cy="466453"/>
                </a:xfrm>
                <a:prstGeom prst="line">
                  <a:avLst/>
                </a:prstGeom>
                <a:noFill/>
                <a:ln w="28575"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42" name="Shape 442"/>
                <p:cNvSpPr/>
                <p:nvPr/>
              </p:nvSpPr>
              <p:spPr>
                <a:xfrm flipV="1">
                  <a:off x="674666" y="213772"/>
                  <a:ext cx="460040" cy="895281"/>
                </a:xfrm>
                <a:prstGeom prst="line">
                  <a:avLst/>
                </a:prstGeom>
                <a:noFill/>
                <a:ln w="28575"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grpSp>
          <p:grpSp>
            <p:nvGrpSpPr>
              <p:cNvPr id="478" name="Group 478"/>
              <p:cNvGrpSpPr/>
              <p:nvPr/>
            </p:nvGrpSpPr>
            <p:grpSpPr>
              <a:xfrm>
                <a:off x="-1" y="1428856"/>
                <a:ext cx="3435330" cy="1288196"/>
                <a:chOff x="0" y="0"/>
                <a:chExt cx="3435328" cy="1288194"/>
              </a:xfrm>
            </p:grpSpPr>
            <p:grpSp>
              <p:nvGrpSpPr>
                <p:cNvPr id="457" name="Group 457"/>
                <p:cNvGrpSpPr/>
                <p:nvPr/>
              </p:nvGrpSpPr>
              <p:grpSpPr>
                <a:xfrm>
                  <a:off x="2147133" y="-1"/>
                  <a:ext cx="1288196" cy="1288196"/>
                  <a:chOff x="0" y="0"/>
                  <a:chExt cx="1288194" cy="1288194"/>
                </a:xfrm>
              </p:grpSpPr>
              <p:sp>
                <p:nvSpPr>
                  <p:cNvPr id="444" name="Shape 444"/>
                  <p:cNvSpPr/>
                  <p:nvPr/>
                </p:nvSpPr>
                <p:spPr>
                  <a:xfrm>
                    <a:off x="161024" y="153867"/>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45" name="Shape 445"/>
                  <p:cNvSpPr/>
                  <p:nvPr/>
                </p:nvSpPr>
                <p:spPr>
                  <a:xfrm>
                    <a:off x="161024" y="640518"/>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46" name="Shape 446"/>
                  <p:cNvSpPr/>
                  <p:nvPr/>
                </p:nvSpPr>
                <p:spPr>
                  <a:xfrm>
                    <a:off x="161024" y="1069917"/>
                    <a:ext cx="73612" cy="8588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47" name="Shape 447"/>
                  <p:cNvSpPr/>
                  <p:nvPr/>
                </p:nvSpPr>
                <p:spPr>
                  <a:xfrm>
                    <a:off x="644097" y="157445"/>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48" name="Shape 448"/>
                  <p:cNvSpPr/>
                  <p:nvPr/>
                </p:nvSpPr>
                <p:spPr>
                  <a:xfrm>
                    <a:off x="644097" y="644097"/>
                    <a:ext cx="73612" cy="8588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49" name="Shape 449"/>
                  <p:cNvSpPr/>
                  <p:nvPr/>
                </p:nvSpPr>
                <p:spPr>
                  <a:xfrm>
                    <a:off x="644097" y="1073495"/>
                    <a:ext cx="73612"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50" name="Shape 450"/>
                  <p:cNvSpPr/>
                  <p:nvPr/>
                </p:nvSpPr>
                <p:spPr>
                  <a:xfrm>
                    <a:off x="1104166" y="157445"/>
                    <a:ext cx="73613"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51" name="Shape 451"/>
                  <p:cNvSpPr/>
                  <p:nvPr/>
                </p:nvSpPr>
                <p:spPr>
                  <a:xfrm>
                    <a:off x="1104166" y="644097"/>
                    <a:ext cx="73613" cy="8588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52" name="Shape 452"/>
                  <p:cNvSpPr/>
                  <p:nvPr/>
                </p:nvSpPr>
                <p:spPr>
                  <a:xfrm>
                    <a:off x="1104166" y="1073495"/>
                    <a:ext cx="73613" cy="85881"/>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53" name="Shape 453"/>
                  <p:cNvSpPr/>
                  <p:nvPr/>
                </p:nvSpPr>
                <p:spPr>
                  <a:xfrm>
                    <a:off x="0" y="1288194"/>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54" name="Shape 454"/>
                  <p:cNvSpPr/>
                  <p:nvPr/>
                </p:nvSpPr>
                <p:spPr>
                  <a:xfrm>
                    <a:off x="0" y="-1"/>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55" name="Shape 455"/>
                  <p:cNvSpPr/>
                  <p:nvPr/>
                </p:nvSpPr>
                <p:spPr>
                  <a:xfrm flipH="1">
                    <a:off x="-1" y="0"/>
                    <a:ext cx="2" cy="1288195"/>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56" name="Shape 456"/>
                  <p:cNvSpPr/>
                  <p:nvPr/>
                </p:nvSpPr>
                <p:spPr>
                  <a:xfrm flipH="1">
                    <a:off x="1288194" y="0"/>
                    <a:ext cx="1" cy="1288195"/>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grpSp>
            <p:sp>
              <p:nvSpPr>
                <p:cNvPr id="458" name="Shape 458"/>
                <p:cNvSpPr/>
                <p:nvPr/>
              </p:nvSpPr>
              <p:spPr>
                <a:xfrm flipV="1">
                  <a:off x="2361761" y="201373"/>
                  <a:ext cx="460040" cy="921789"/>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59" name="Shape 459"/>
                <p:cNvSpPr/>
                <p:nvPr/>
              </p:nvSpPr>
              <p:spPr>
                <a:xfrm>
                  <a:off x="2821800" y="201373"/>
                  <a:ext cx="470301" cy="921789"/>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60" name="Shape 460"/>
                <p:cNvSpPr/>
                <p:nvPr/>
              </p:nvSpPr>
              <p:spPr>
                <a:xfrm>
                  <a:off x="2361761" y="1123161"/>
                  <a:ext cx="930340" cy="1"/>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grpSp>
              <p:nvGrpSpPr>
                <p:cNvPr id="477" name="Group 477"/>
                <p:cNvGrpSpPr/>
                <p:nvPr/>
              </p:nvGrpSpPr>
              <p:grpSpPr>
                <a:xfrm>
                  <a:off x="-1" y="0"/>
                  <a:ext cx="1288196" cy="1288195"/>
                  <a:chOff x="0" y="0"/>
                  <a:chExt cx="1288194" cy="1288194"/>
                </a:xfrm>
              </p:grpSpPr>
              <p:sp>
                <p:nvSpPr>
                  <p:cNvPr id="461" name="Shape 461"/>
                  <p:cNvSpPr/>
                  <p:nvPr/>
                </p:nvSpPr>
                <p:spPr>
                  <a:xfrm>
                    <a:off x="214627" y="202229"/>
                    <a:ext cx="460040" cy="1"/>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62" name="Shape 462"/>
                  <p:cNvSpPr/>
                  <p:nvPr/>
                </p:nvSpPr>
                <p:spPr>
                  <a:xfrm flipH="1">
                    <a:off x="674666" y="201373"/>
                    <a:ext cx="1" cy="482273"/>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63" name="Shape 463"/>
                  <p:cNvSpPr/>
                  <p:nvPr/>
                </p:nvSpPr>
                <p:spPr>
                  <a:xfrm flipH="1" flipV="1">
                    <a:off x="214627" y="201373"/>
                    <a:ext cx="460040" cy="482273"/>
                  </a:xfrm>
                  <a:prstGeom prst="line">
                    <a:avLst/>
                  </a:prstGeom>
                  <a:noFill/>
                  <a:ln w="38100" cap="flat">
                    <a:solidFill>
                      <a:srgbClr val="FF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64" name="Shape 464"/>
                  <p:cNvSpPr/>
                  <p:nvPr/>
                </p:nvSpPr>
                <p:spPr>
                  <a:xfrm>
                    <a:off x="161184" y="153916"/>
                    <a:ext cx="73539" cy="85938"/>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65" name="Shape 465"/>
                  <p:cNvSpPr/>
                  <p:nvPr/>
                </p:nvSpPr>
                <p:spPr>
                  <a:xfrm>
                    <a:off x="161184" y="640463"/>
                    <a:ext cx="73539" cy="85937"/>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66" name="Shape 466"/>
                  <p:cNvSpPr/>
                  <p:nvPr/>
                </p:nvSpPr>
                <p:spPr>
                  <a:xfrm>
                    <a:off x="161184" y="1069718"/>
                    <a:ext cx="73539" cy="85938"/>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67" name="Shape 467"/>
                  <p:cNvSpPr/>
                  <p:nvPr/>
                </p:nvSpPr>
                <p:spPr>
                  <a:xfrm>
                    <a:off x="644311" y="157336"/>
                    <a:ext cx="73538" cy="85938"/>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68" name="Shape 468"/>
                  <p:cNvSpPr/>
                  <p:nvPr/>
                </p:nvSpPr>
                <p:spPr>
                  <a:xfrm>
                    <a:off x="644311" y="644311"/>
                    <a:ext cx="73538" cy="8551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69" name="Shape 469"/>
                  <p:cNvSpPr/>
                  <p:nvPr/>
                </p:nvSpPr>
                <p:spPr>
                  <a:xfrm>
                    <a:off x="644311" y="1073566"/>
                    <a:ext cx="73538" cy="85938"/>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70" name="Shape 470"/>
                  <p:cNvSpPr/>
                  <p:nvPr/>
                </p:nvSpPr>
                <p:spPr>
                  <a:xfrm>
                    <a:off x="1104350" y="157336"/>
                    <a:ext cx="73538" cy="85938"/>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71" name="Shape 471"/>
                  <p:cNvSpPr/>
                  <p:nvPr/>
                </p:nvSpPr>
                <p:spPr>
                  <a:xfrm>
                    <a:off x="1104350" y="644311"/>
                    <a:ext cx="73538" cy="85510"/>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72" name="Shape 472"/>
                  <p:cNvSpPr/>
                  <p:nvPr/>
                </p:nvSpPr>
                <p:spPr>
                  <a:xfrm>
                    <a:off x="1104350" y="1073566"/>
                    <a:ext cx="73538" cy="85938"/>
                  </a:xfrm>
                  <a:prstGeom prst="ellipse">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73" name="Shape 473"/>
                  <p:cNvSpPr/>
                  <p:nvPr/>
                </p:nvSpPr>
                <p:spPr>
                  <a:xfrm>
                    <a:off x="0" y="1288194"/>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74" name="Shape 474"/>
                  <p:cNvSpPr/>
                  <p:nvPr/>
                </p:nvSpPr>
                <p:spPr>
                  <a:xfrm>
                    <a:off x="0" y="0"/>
                    <a:ext cx="1288195" cy="1"/>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75" name="Shape 475"/>
                  <p:cNvSpPr/>
                  <p:nvPr/>
                </p:nvSpPr>
                <p:spPr>
                  <a:xfrm flipH="1">
                    <a:off x="-1" y="0"/>
                    <a:ext cx="1" cy="1288195"/>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sp>
                <p:nvSpPr>
                  <p:cNvPr id="476" name="Shape 476"/>
                  <p:cNvSpPr/>
                  <p:nvPr/>
                </p:nvSpPr>
                <p:spPr>
                  <a:xfrm flipH="1">
                    <a:off x="1288194" y="0"/>
                    <a:ext cx="1" cy="1288195"/>
                  </a:xfrm>
                  <a:prstGeom prst="line">
                    <a:avLst/>
                  </a:prstGeom>
                  <a:noFill/>
                  <a:ln w="9525" cap="flat">
                    <a:solidFill>
                      <a:srgbClr val="000000"/>
                    </a:solidFill>
                    <a:prstDash val="solid"/>
                    <a:round/>
                  </a:ln>
                  <a:effectLst/>
                </p:spPr>
                <p:txBody>
                  <a:bodyPr wrap="square" lIns="45719" tIns="45719" rIns="45719" bIns="45719" numCol="1" anchor="t">
                    <a:noAutofit/>
                  </a:bodyPr>
                  <a:lstStyle/>
                  <a:p>
                    <a:pPr>
                      <a:defRPr>
                        <a:solidFill>
                          <a:srgbClr val="000000"/>
                        </a:solidFill>
                        <a:latin typeface="+mj-lt"/>
                        <a:ea typeface="+mj-ea"/>
                        <a:cs typeface="+mj-cs"/>
                        <a:sym typeface="Calibri"/>
                      </a:defRPr>
                    </a:pPr>
                    <a:endParaRPr/>
                  </a:p>
                </p:txBody>
              </p:sp>
            </p:grpSp>
          </p:grpSp>
        </p:grpSp>
        <p:grpSp>
          <p:nvGrpSpPr>
            <p:cNvPr id="482" name="Group 482"/>
            <p:cNvGrpSpPr/>
            <p:nvPr/>
          </p:nvGrpSpPr>
          <p:grpSpPr>
            <a:xfrm>
              <a:off x="-1" y="0"/>
              <a:ext cx="226173" cy="249687"/>
              <a:chOff x="0" y="0"/>
              <a:chExt cx="226171" cy="249686"/>
            </a:xfrm>
          </p:grpSpPr>
          <p:sp>
            <p:nvSpPr>
              <p:cNvPr id="480" name="Shape 480"/>
              <p:cNvSpPr/>
              <p:nvPr/>
            </p:nvSpPr>
            <p:spPr>
              <a:xfrm>
                <a:off x="0" y="-1"/>
                <a:ext cx="226172" cy="249688"/>
              </a:xfrm>
              <a:prstGeom prst="rect">
                <a:avLst/>
              </a:prstGeom>
              <a:solidFill>
                <a:srgbClr val="FFFF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81" name="Shape 481"/>
              <p:cNvSpPr/>
              <p:nvPr/>
            </p:nvSpPr>
            <p:spPr>
              <a:xfrm>
                <a:off x="0" y="-1"/>
                <a:ext cx="226172" cy="24968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lvl1pPr algn="ctr" defTabSz="457200">
                  <a:lnSpc>
                    <a:spcPct val="115000"/>
                  </a:lnSpc>
                  <a:spcBef>
                    <a:spcPts val="1000"/>
                  </a:spcBef>
                  <a:defRPr sz="1400" b="1">
                    <a:solidFill>
                      <a:srgbClr val="000000"/>
                    </a:solidFill>
                    <a:uFill>
                      <a:solidFill>
                        <a:srgbClr val="000000"/>
                      </a:solidFill>
                    </a:uFill>
                    <a:latin typeface="+mj-lt"/>
                    <a:ea typeface="+mj-ea"/>
                    <a:cs typeface="+mj-cs"/>
                    <a:sym typeface="Calibri"/>
                  </a:defRPr>
                </a:lvl1pPr>
              </a:lstStyle>
              <a:p>
                <a:pPr>
                  <a:defRPr sz="1100" b="0"/>
                </a:pPr>
                <a:r>
                  <a:rPr sz="1400" b="1"/>
                  <a:t>A</a:t>
                </a:r>
              </a:p>
            </p:txBody>
          </p:sp>
        </p:grpSp>
        <p:grpSp>
          <p:nvGrpSpPr>
            <p:cNvPr id="485" name="Group 485"/>
            <p:cNvGrpSpPr/>
            <p:nvPr/>
          </p:nvGrpSpPr>
          <p:grpSpPr>
            <a:xfrm>
              <a:off x="2135162" y="26080"/>
              <a:ext cx="226172" cy="249687"/>
              <a:chOff x="0" y="0"/>
              <a:chExt cx="226171" cy="249686"/>
            </a:xfrm>
          </p:grpSpPr>
          <p:sp>
            <p:nvSpPr>
              <p:cNvPr id="483" name="Shape 483"/>
              <p:cNvSpPr/>
              <p:nvPr/>
            </p:nvSpPr>
            <p:spPr>
              <a:xfrm>
                <a:off x="0" y="-1"/>
                <a:ext cx="226172" cy="249688"/>
              </a:xfrm>
              <a:prstGeom prst="rect">
                <a:avLst/>
              </a:prstGeom>
              <a:solidFill>
                <a:srgbClr val="FFFF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84" name="Shape 484"/>
              <p:cNvSpPr/>
              <p:nvPr/>
            </p:nvSpPr>
            <p:spPr>
              <a:xfrm>
                <a:off x="0" y="-1"/>
                <a:ext cx="226172" cy="24968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lvl1pPr algn="ctr" defTabSz="457200">
                  <a:lnSpc>
                    <a:spcPct val="115000"/>
                  </a:lnSpc>
                  <a:spcBef>
                    <a:spcPts val="1000"/>
                  </a:spcBef>
                  <a:defRPr sz="1400" b="1">
                    <a:solidFill>
                      <a:srgbClr val="000000"/>
                    </a:solidFill>
                    <a:uFill>
                      <a:solidFill>
                        <a:srgbClr val="000000"/>
                      </a:solidFill>
                    </a:uFill>
                    <a:latin typeface="+mj-lt"/>
                    <a:ea typeface="+mj-ea"/>
                    <a:cs typeface="+mj-cs"/>
                    <a:sym typeface="Calibri"/>
                  </a:defRPr>
                </a:lvl1pPr>
              </a:lstStyle>
              <a:p>
                <a:pPr>
                  <a:defRPr sz="1100" b="0"/>
                </a:pPr>
                <a:r>
                  <a:rPr sz="1400" b="1"/>
                  <a:t>B</a:t>
                </a:r>
              </a:p>
            </p:txBody>
          </p:sp>
        </p:grpSp>
        <p:grpSp>
          <p:nvGrpSpPr>
            <p:cNvPr id="488" name="Group 488"/>
            <p:cNvGrpSpPr/>
            <p:nvPr/>
          </p:nvGrpSpPr>
          <p:grpSpPr>
            <a:xfrm>
              <a:off x="2135162" y="4426805"/>
              <a:ext cx="226172" cy="249688"/>
              <a:chOff x="0" y="0"/>
              <a:chExt cx="226171" cy="249686"/>
            </a:xfrm>
          </p:grpSpPr>
          <p:sp>
            <p:nvSpPr>
              <p:cNvPr id="486" name="Shape 486"/>
              <p:cNvSpPr/>
              <p:nvPr/>
            </p:nvSpPr>
            <p:spPr>
              <a:xfrm>
                <a:off x="0" y="-1"/>
                <a:ext cx="226172" cy="249688"/>
              </a:xfrm>
              <a:prstGeom prst="rect">
                <a:avLst/>
              </a:prstGeom>
              <a:solidFill>
                <a:srgbClr val="FFFF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87" name="Shape 487"/>
              <p:cNvSpPr/>
              <p:nvPr/>
            </p:nvSpPr>
            <p:spPr>
              <a:xfrm>
                <a:off x="0" y="-1"/>
                <a:ext cx="226172" cy="24968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lvl1pPr algn="ctr" defTabSz="457200">
                  <a:lnSpc>
                    <a:spcPct val="115000"/>
                  </a:lnSpc>
                  <a:spcBef>
                    <a:spcPts val="1000"/>
                  </a:spcBef>
                  <a:defRPr sz="1400" b="1">
                    <a:solidFill>
                      <a:srgbClr val="000000"/>
                    </a:solidFill>
                    <a:uFill>
                      <a:solidFill>
                        <a:srgbClr val="000000"/>
                      </a:solidFill>
                    </a:uFill>
                    <a:latin typeface="+mj-lt"/>
                    <a:ea typeface="+mj-ea"/>
                    <a:cs typeface="+mj-cs"/>
                    <a:sym typeface="Calibri"/>
                  </a:defRPr>
                </a:lvl1pPr>
              </a:lstStyle>
              <a:p>
                <a:pPr>
                  <a:defRPr sz="1100" b="0"/>
                </a:pPr>
                <a:r>
                  <a:rPr sz="1400" b="1"/>
                  <a:t>H</a:t>
                </a:r>
              </a:p>
            </p:txBody>
          </p:sp>
        </p:grpSp>
        <p:grpSp>
          <p:nvGrpSpPr>
            <p:cNvPr id="491" name="Group 491"/>
            <p:cNvGrpSpPr/>
            <p:nvPr/>
          </p:nvGrpSpPr>
          <p:grpSpPr>
            <a:xfrm>
              <a:off x="-1" y="4426805"/>
              <a:ext cx="226173" cy="249688"/>
              <a:chOff x="0" y="0"/>
              <a:chExt cx="226171" cy="249686"/>
            </a:xfrm>
          </p:grpSpPr>
          <p:sp>
            <p:nvSpPr>
              <p:cNvPr id="489" name="Shape 489"/>
              <p:cNvSpPr/>
              <p:nvPr/>
            </p:nvSpPr>
            <p:spPr>
              <a:xfrm>
                <a:off x="0" y="-1"/>
                <a:ext cx="226172" cy="249688"/>
              </a:xfrm>
              <a:prstGeom prst="rect">
                <a:avLst/>
              </a:prstGeom>
              <a:solidFill>
                <a:srgbClr val="FFFF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90" name="Shape 490"/>
              <p:cNvSpPr/>
              <p:nvPr/>
            </p:nvSpPr>
            <p:spPr>
              <a:xfrm>
                <a:off x="0" y="-1"/>
                <a:ext cx="226172" cy="24968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lvl1pPr algn="ctr" defTabSz="457200">
                  <a:lnSpc>
                    <a:spcPct val="115000"/>
                  </a:lnSpc>
                  <a:spcBef>
                    <a:spcPts val="1000"/>
                  </a:spcBef>
                  <a:defRPr sz="1400" b="1">
                    <a:solidFill>
                      <a:srgbClr val="000000"/>
                    </a:solidFill>
                    <a:uFill>
                      <a:solidFill>
                        <a:srgbClr val="000000"/>
                      </a:solidFill>
                    </a:uFill>
                    <a:latin typeface="+mj-lt"/>
                    <a:ea typeface="+mj-ea"/>
                    <a:cs typeface="+mj-cs"/>
                    <a:sym typeface="Calibri"/>
                  </a:defRPr>
                </a:lvl1pPr>
              </a:lstStyle>
              <a:p>
                <a:pPr>
                  <a:defRPr sz="1100" b="0"/>
                </a:pPr>
                <a:r>
                  <a:rPr sz="1400" b="1"/>
                  <a:t>G</a:t>
                </a:r>
              </a:p>
            </p:txBody>
          </p:sp>
        </p:grpSp>
        <p:grpSp>
          <p:nvGrpSpPr>
            <p:cNvPr id="494" name="Group 494"/>
            <p:cNvGrpSpPr/>
            <p:nvPr/>
          </p:nvGrpSpPr>
          <p:grpSpPr>
            <a:xfrm>
              <a:off x="2164662" y="2913722"/>
              <a:ext cx="226173" cy="249688"/>
              <a:chOff x="0" y="0"/>
              <a:chExt cx="226171" cy="249686"/>
            </a:xfrm>
          </p:grpSpPr>
          <p:sp>
            <p:nvSpPr>
              <p:cNvPr id="492" name="Shape 492"/>
              <p:cNvSpPr/>
              <p:nvPr/>
            </p:nvSpPr>
            <p:spPr>
              <a:xfrm>
                <a:off x="0" y="-1"/>
                <a:ext cx="226172" cy="249688"/>
              </a:xfrm>
              <a:prstGeom prst="rect">
                <a:avLst/>
              </a:prstGeom>
              <a:solidFill>
                <a:srgbClr val="FFFF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93" name="Shape 493"/>
              <p:cNvSpPr/>
              <p:nvPr/>
            </p:nvSpPr>
            <p:spPr>
              <a:xfrm>
                <a:off x="0" y="-1"/>
                <a:ext cx="226172" cy="24968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lvl1pPr algn="ctr" defTabSz="457200">
                  <a:lnSpc>
                    <a:spcPct val="115000"/>
                  </a:lnSpc>
                  <a:spcBef>
                    <a:spcPts val="1000"/>
                  </a:spcBef>
                  <a:defRPr sz="1400" b="1">
                    <a:solidFill>
                      <a:srgbClr val="000000"/>
                    </a:solidFill>
                    <a:uFill>
                      <a:solidFill>
                        <a:srgbClr val="000000"/>
                      </a:solidFill>
                    </a:uFill>
                    <a:latin typeface="+mj-lt"/>
                    <a:ea typeface="+mj-ea"/>
                    <a:cs typeface="+mj-cs"/>
                    <a:sym typeface="Calibri"/>
                  </a:defRPr>
                </a:lvl1pPr>
              </a:lstStyle>
              <a:p>
                <a:pPr>
                  <a:defRPr sz="1100" b="0"/>
                </a:pPr>
                <a:r>
                  <a:rPr sz="1400" b="1"/>
                  <a:t>F</a:t>
                </a:r>
              </a:p>
            </p:txBody>
          </p:sp>
        </p:grpSp>
        <p:grpSp>
          <p:nvGrpSpPr>
            <p:cNvPr id="497" name="Group 497"/>
            <p:cNvGrpSpPr/>
            <p:nvPr/>
          </p:nvGrpSpPr>
          <p:grpSpPr>
            <a:xfrm>
              <a:off x="-1" y="2913722"/>
              <a:ext cx="226173" cy="249688"/>
              <a:chOff x="0" y="0"/>
              <a:chExt cx="226171" cy="249686"/>
            </a:xfrm>
          </p:grpSpPr>
          <p:sp>
            <p:nvSpPr>
              <p:cNvPr id="495" name="Shape 495"/>
              <p:cNvSpPr/>
              <p:nvPr/>
            </p:nvSpPr>
            <p:spPr>
              <a:xfrm>
                <a:off x="0" y="-1"/>
                <a:ext cx="226172" cy="249688"/>
              </a:xfrm>
              <a:prstGeom prst="rect">
                <a:avLst/>
              </a:prstGeom>
              <a:solidFill>
                <a:srgbClr val="FFFF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96" name="Shape 496"/>
              <p:cNvSpPr/>
              <p:nvPr/>
            </p:nvSpPr>
            <p:spPr>
              <a:xfrm>
                <a:off x="0" y="-1"/>
                <a:ext cx="226172" cy="24968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lvl1pPr algn="ctr" defTabSz="457200">
                  <a:lnSpc>
                    <a:spcPct val="115000"/>
                  </a:lnSpc>
                  <a:spcBef>
                    <a:spcPts val="1000"/>
                  </a:spcBef>
                  <a:defRPr sz="1400" b="1">
                    <a:solidFill>
                      <a:srgbClr val="000000"/>
                    </a:solidFill>
                    <a:uFill>
                      <a:solidFill>
                        <a:srgbClr val="000000"/>
                      </a:solidFill>
                    </a:uFill>
                    <a:latin typeface="+mj-lt"/>
                    <a:ea typeface="+mj-ea"/>
                    <a:cs typeface="+mj-cs"/>
                    <a:sym typeface="Calibri"/>
                  </a:defRPr>
                </a:lvl1pPr>
              </a:lstStyle>
              <a:p>
                <a:pPr>
                  <a:defRPr sz="1100" b="0"/>
                </a:pPr>
                <a:r>
                  <a:rPr sz="1400" b="1"/>
                  <a:t>E</a:t>
                </a:r>
              </a:p>
            </p:txBody>
          </p:sp>
        </p:grpSp>
        <p:grpSp>
          <p:nvGrpSpPr>
            <p:cNvPr id="500" name="Group 500"/>
            <p:cNvGrpSpPr/>
            <p:nvPr/>
          </p:nvGrpSpPr>
          <p:grpSpPr>
            <a:xfrm>
              <a:off x="2135162" y="1464770"/>
              <a:ext cx="226172" cy="249688"/>
              <a:chOff x="0" y="0"/>
              <a:chExt cx="226171" cy="249686"/>
            </a:xfrm>
          </p:grpSpPr>
          <p:sp>
            <p:nvSpPr>
              <p:cNvPr id="498" name="Shape 498"/>
              <p:cNvSpPr/>
              <p:nvPr/>
            </p:nvSpPr>
            <p:spPr>
              <a:xfrm>
                <a:off x="0" y="-1"/>
                <a:ext cx="226172" cy="249688"/>
              </a:xfrm>
              <a:prstGeom prst="rect">
                <a:avLst/>
              </a:prstGeom>
              <a:solidFill>
                <a:srgbClr val="FFFF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499" name="Shape 499"/>
              <p:cNvSpPr/>
              <p:nvPr/>
            </p:nvSpPr>
            <p:spPr>
              <a:xfrm>
                <a:off x="0" y="-1"/>
                <a:ext cx="226172" cy="24968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lvl1pPr algn="ctr" defTabSz="457200">
                  <a:lnSpc>
                    <a:spcPct val="115000"/>
                  </a:lnSpc>
                  <a:spcBef>
                    <a:spcPts val="1000"/>
                  </a:spcBef>
                  <a:defRPr sz="1400" b="1">
                    <a:solidFill>
                      <a:srgbClr val="000000"/>
                    </a:solidFill>
                    <a:uFill>
                      <a:solidFill>
                        <a:srgbClr val="000000"/>
                      </a:solidFill>
                    </a:uFill>
                    <a:latin typeface="+mj-lt"/>
                    <a:ea typeface="+mj-ea"/>
                    <a:cs typeface="+mj-cs"/>
                    <a:sym typeface="Calibri"/>
                  </a:defRPr>
                </a:lvl1pPr>
              </a:lstStyle>
              <a:p>
                <a:pPr>
                  <a:defRPr sz="1100" b="0"/>
                </a:pPr>
                <a:r>
                  <a:rPr sz="1400" b="1"/>
                  <a:t>D</a:t>
                </a:r>
              </a:p>
            </p:txBody>
          </p:sp>
        </p:grpSp>
        <p:grpSp>
          <p:nvGrpSpPr>
            <p:cNvPr id="503" name="Group 503"/>
            <p:cNvGrpSpPr/>
            <p:nvPr/>
          </p:nvGrpSpPr>
          <p:grpSpPr>
            <a:xfrm>
              <a:off x="-1" y="1464770"/>
              <a:ext cx="226173" cy="249688"/>
              <a:chOff x="0" y="0"/>
              <a:chExt cx="226171" cy="249686"/>
            </a:xfrm>
          </p:grpSpPr>
          <p:sp>
            <p:nvSpPr>
              <p:cNvPr id="501" name="Shape 501"/>
              <p:cNvSpPr/>
              <p:nvPr/>
            </p:nvSpPr>
            <p:spPr>
              <a:xfrm>
                <a:off x="0" y="-1"/>
                <a:ext cx="226172" cy="249688"/>
              </a:xfrm>
              <a:prstGeom prst="rect">
                <a:avLst/>
              </a:prstGeom>
              <a:solidFill>
                <a:srgbClr val="FFFFFF"/>
              </a:solidFill>
              <a:ln w="12700" cap="flat">
                <a:noFill/>
                <a:miter lim="400000"/>
              </a:ln>
              <a:effectLst/>
            </p:spPr>
            <p:txBody>
              <a:bodyPr wrap="square" lIns="45719" tIns="45719" rIns="45719" bIns="45719" numCol="1" anchor="ctr">
                <a:noAutofit/>
              </a:bodyPr>
              <a:lstStyle/>
              <a:p>
                <a:pPr>
                  <a:defRPr>
                    <a:solidFill>
                      <a:srgbClr val="000000"/>
                    </a:solidFill>
                    <a:latin typeface="+mj-lt"/>
                    <a:ea typeface="+mj-ea"/>
                    <a:cs typeface="+mj-cs"/>
                    <a:sym typeface="Calibri"/>
                  </a:defRPr>
                </a:pPr>
                <a:endParaRPr/>
              </a:p>
            </p:txBody>
          </p:sp>
          <p:sp>
            <p:nvSpPr>
              <p:cNvPr id="502" name="Shape 502"/>
              <p:cNvSpPr/>
              <p:nvPr/>
            </p:nvSpPr>
            <p:spPr>
              <a:xfrm>
                <a:off x="0" y="-1"/>
                <a:ext cx="226172" cy="24968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noAutofit/>
              </a:bodyPr>
              <a:lstStyle>
                <a:lvl1pPr algn="ctr" defTabSz="457200">
                  <a:lnSpc>
                    <a:spcPct val="115000"/>
                  </a:lnSpc>
                  <a:spcBef>
                    <a:spcPts val="1000"/>
                  </a:spcBef>
                  <a:defRPr sz="1400" b="1">
                    <a:solidFill>
                      <a:srgbClr val="000000"/>
                    </a:solidFill>
                    <a:uFill>
                      <a:solidFill>
                        <a:srgbClr val="000000"/>
                      </a:solidFill>
                    </a:uFill>
                    <a:latin typeface="+mj-lt"/>
                    <a:ea typeface="+mj-ea"/>
                    <a:cs typeface="+mj-cs"/>
                    <a:sym typeface="Calibri"/>
                  </a:defRPr>
                </a:lvl1pPr>
              </a:lstStyle>
              <a:p>
                <a:pPr>
                  <a:defRPr sz="1100" b="0"/>
                </a:pPr>
                <a:r>
                  <a:rPr sz="1400" b="1"/>
                  <a:t>C</a:t>
                </a:r>
              </a:p>
            </p:txBody>
          </p:sp>
        </p:grpSp>
      </p:gr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 name="Shape 506"/>
          <p:cNvSpPr>
            <a:spLocks noGrp="1"/>
          </p:cNvSpPr>
          <p:nvPr>
            <p:ph type="title"/>
          </p:nvPr>
        </p:nvSpPr>
        <p:spPr>
          <a:xfrm>
            <a:off x="457200" y="277813"/>
            <a:ext cx="8229600" cy="990947"/>
          </a:xfrm>
          <a:prstGeom prst="rect">
            <a:avLst/>
          </a:prstGeom>
        </p:spPr>
        <p:txBody>
          <a:bodyPr/>
          <a:lstStyle>
            <a:lvl1pPr>
              <a:defRPr sz="4400">
                <a:latin typeface="+mj-lt"/>
                <a:ea typeface="+mj-ea"/>
                <a:cs typeface="+mj-cs"/>
                <a:sym typeface="Calibri"/>
              </a:defRPr>
            </a:lvl1pPr>
          </a:lstStyle>
          <a:p>
            <a:r>
              <a:t>Further questions:</a:t>
            </a:r>
          </a:p>
        </p:txBody>
      </p:sp>
      <p:sp>
        <p:nvSpPr>
          <p:cNvPr id="507" name="Shape 507"/>
          <p:cNvSpPr>
            <a:spLocks noGrp="1"/>
          </p:cNvSpPr>
          <p:nvPr>
            <p:ph type="body" idx="1"/>
          </p:nvPr>
        </p:nvSpPr>
        <p:spPr>
          <a:xfrm>
            <a:off x="683568" y="1268759"/>
            <a:ext cx="7129461" cy="4320481"/>
          </a:xfrm>
          <a:prstGeom prst="rect">
            <a:avLst/>
          </a:prstGeom>
        </p:spPr>
        <p:txBody>
          <a:bodyPr/>
          <a:lstStyle/>
          <a:p>
            <a:pPr algn="ctr">
              <a:defRPr sz="4400">
                <a:solidFill>
                  <a:srgbClr val="FFFFCC"/>
                </a:solidFill>
                <a:latin typeface="+mj-lt"/>
                <a:ea typeface="+mj-ea"/>
                <a:cs typeface="+mj-cs"/>
                <a:sym typeface="Calibri"/>
              </a:defRPr>
            </a:pPr>
            <a:endParaRPr/>
          </a:p>
          <a:p>
            <a:pPr algn="ctr">
              <a:spcBef>
                <a:spcPts val="1000"/>
              </a:spcBef>
              <a:defRPr sz="4400">
                <a:solidFill>
                  <a:srgbClr val="FFFFCC"/>
                </a:solidFill>
                <a:latin typeface="+mj-lt"/>
                <a:ea typeface="+mj-ea"/>
                <a:cs typeface="+mj-cs"/>
                <a:sym typeface="Calibri"/>
              </a:defRPr>
            </a:pPr>
            <a:r>
              <a:t>Arrange the perimeters, algebraically, of the eight triangles, in length order, from maximum to minimum.</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 name="Shape 509"/>
          <p:cNvSpPr>
            <a:spLocks noGrp="1"/>
          </p:cNvSpPr>
          <p:nvPr>
            <p:ph type="title"/>
          </p:nvPr>
        </p:nvSpPr>
        <p:spPr>
          <a:xfrm>
            <a:off x="457200" y="277813"/>
            <a:ext cx="8229600" cy="5527452"/>
          </a:xfrm>
          <a:prstGeom prst="rect">
            <a:avLst/>
          </a:prstGeom>
        </p:spPr>
        <p:txBody>
          <a:bodyPr/>
          <a:lstStyle/>
          <a:p>
            <a:pPr>
              <a:defRPr>
                <a:latin typeface="+mj-lt"/>
                <a:ea typeface="+mj-ea"/>
                <a:cs typeface="+mj-cs"/>
                <a:sym typeface="Calibri"/>
              </a:defRPr>
            </a:pPr>
            <a:r>
              <a:t>Write the differences between adjacent perimeters algebraically</a:t>
            </a:r>
            <a:br/>
            <a:br/>
            <a:r>
              <a:t>E.g. Maximum      = 4a + 2b</a:t>
            </a:r>
            <a:br/>
            <a:r>
              <a:t>    Next largest      = 2a + 2c</a:t>
            </a:r>
            <a:br/>
            <a:r>
              <a:t>Difference  = ?</a:t>
            </a:r>
            <a:br/>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1" name="Shape 511"/>
          <p:cNvSpPr>
            <a:spLocks noGrp="1"/>
          </p:cNvSpPr>
          <p:nvPr>
            <p:ph type="title"/>
          </p:nvPr>
        </p:nvSpPr>
        <p:spPr>
          <a:xfrm>
            <a:off x="467543" y="-1"/>
            <a:ext cx="8229601" cy="2664298"/>
          </a:xfrm>
          <a:prstGeom prst="rect">
            <a:avLst/>
          </a:prstGeom>
        </p:spPr>
        <p:txBody>
          <a:bodyPr/>
          <a:lstStyle/>
          <a:p>
            <a:pPr>
              <a:defRPr sz="4000"/>
            </a:pPr>
            <a:r>
              <a:t>For “post-Pythagorean” students calculate perimeters to 2 decimal places using the following</a:t>
            </a:r>
            <a:r>
              <a:rPr sz="4200"/>
              <a:t>:</a:t>
            </a:r>
            <a:br>
              <a:rPr sz="4200"/>
            </a:br>
            <a:endParaRPr sz="4200"/>
          </a:p>
        </p:txBody>
      </p:sp>
      <p:grpSp>
        <p:nvGrpSpPr>
          <p:cNvPr id="533" name="Group 533"/>
          <p:cNvGrpSpPr/>
          <p:nvPr/>
        </p:nvGrpSpPr>
        <p:grpSpPr>
          <a:xfrm>
            <a:off x="2699792" y="2708919"/>
            <a:ext cx="2925876" cy="3147040"/>
            <a:chOff x="0" y="0"/>
            <a:chExt cx="2925875" cy="3147038"/>
          </a:xfrm>
        </p:grpSpPr>
        <p:grpSp>
          <p:nvGrpSpPr>
            <p:cNvPr id="524" name="Group 524"/>
            <p:cNvGrpSpPr/>
            <p:nvPr/>
          </p:nvGrpSpPr>
          <p:grpSpPr>
            <a:xfrm>
              <a:off x="0" y="267366"/>
              <a:ext cx="2925876" cy="2879673"/>
              <a:chOff x="0" y="0"/>
              <a:chExt cx="2925875" cy="2879672"/>
            </a:xfrm>
          </p:grpSpPr>
          <p:grpSp>
            <p:nvGrpSpPr>
              <p:cNvPr id="515" name="Group 515"/>
              <p:cNvGrpSpPr/>
              <p:nvPr/>
            </p:nvGrpSpPr>
            <p:grpSpPr>
              <a:xfrm>
                <a:off x="0" y="0"/>
                <a:ext cx="2925876" cy="164553"/>
                <a:chOff x="0" y="0"/>
                <a:chExt cx="2925875" cy="164552"/>
              </a:xfrm>
            </p:grpSpPr>
            <p:sp>
              <p:nvSpPr>
                <p:cNvPr id="512" name="Shape 512"/>
                <p:cNvSpPr/>
                <p:nvPr/>
              </p:nvSpPr>
              <p:spPr>
                <a:xfrm>
                  <a:off x="0" y="-1"/>
                  <a:ext cx="164591" cy="16455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13" name="Shape 513"/>
                <p:cNvSpPr/>
                <p:nvPr/>
              </p:nvSpPr>
              <p:spPr>
                <a:xfrm>
                  <a:off x="2761285" y="-1"/>
                  <a:ext cx="164591" cy="16455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14" name="Shape 514"/>
                <p:cNvSpPr/>
                <p:nvPr/>
              </p:nvSpPr>
              <p:spPr>
                <a:xfrm>
                  <a:off x="1444567" y="-1"/>
                  <a:ext cx="164591" cy="16455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nvGrpSpPr>
              <p:cNvPr id="519" name="Group 519"/>
              <p:cNvGrpSpPr/>
              <p:nvPr/>
            </p:nvGrpSpPr>
            <p:grpSpPr>
              <a:xfrm>
                <a:off x="45555" y="1316421"/>
                <a:ext cx="2880321" cy="164553"/>
                <a:chOff x="0" y="0"/>
                <a:chExt cx="2880319" cy="164552"/>
              </a:xfrm>
            </p:grpSpPr>
            <p:sp>
              <p:nvSpPr>
                <p:cNvPr id="516" name="Shape 516"/>
                <p:cNvSpPr/>
                <p:nvPr/>
              </p:nvSpPr>
              <p:spPr>
                <a:xfrm>
                  <a:off x="-1" y="-1"/>
                  <a:ext cx="164591" cy="16455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17" name="Shape 517"/>
                <p:cNvSpPr/>
                <p:nvPr/>
              </p:nvSpPr>
              <p:spPr>
                <a:xfrm>
                  <a:off x="2715729" y="-1"/>
                  <a:ext cx="164591" cy="16455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18" name="Shape 518"/>
                <p:cNvSpPr/>
                <p:nvPr/>
              </p:nvSpPr>
              <p:spPr>
                <a:xfrm>
                  <a:off x="1399012" y="-1"/>
                  <a:ext cx="164591" cy="16455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nvGrpSpPr>
              <p:cNvPr id="523" name="Group 523"/>
              <p:cNvGrpSpPr/>
              <p:nvPr/>
            </p:nvGrpSpPr>
            <p:grpSpPr>
              <a:xfrm>
                <a:off x="45555" y="2715120"/>
                <a:ext cx="2880321" cy="164553"/>
                <a:chOff x="0" y="0"/>
                <a:chExt cx="2880319" cy="164552"/>
              </a:xfrm>
            </p:grpSpPr>
            <p:sp>
              <p:nvSpPr>
                <p:cNvPr id="520" name="Shape 520"/>
                <p:cNvSpPr/>
                <p:nvPr/>
              </p:nvSpPr>
              <p:spPr>
                <a:xfrm>
                  <a:off x="-1" y="-1"/>
                  <a:ext cx="164591" cy="16455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21" name="Shape 521"/>
                <p:cNvSpPr/>
                <p:nvPr/>
              </p:nvSpPr>
              <p:spPr>
                <a:xfrm>
                  <a:off x="2715729" y="-1"/>
                  <a:ext cx="164591" cy="16455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22" name="Shape 522"/>
                <p:cNvSpPr/>
                <p:nvPr/>
              </p:nvSpPr>
              <p:spPr>
                <a:xfrm>
                  <a:off x="1399012" y="-1"/>
                  <a:ext cx="164591" cy="16455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grpSp>
          <p:nvGrpSpPr>
            <p:cNvPr id="527" name="Group 527"/>
            <p:cNvGrpSpPr/>
            <p:nvPr/>
          </p:nvGrpSpPr>
          <p:grpSpPr>
            <a:xfrm>
              <a:off x="117564" y="0"/>
              <a:ext cx="1399013" cy="605418"/>
              <a:chOff x="0" y="0"/>
              <a:chExt cx="1399011" cy="605417"/>
            </a:xfrm>
          </p:grpSpPr>
          <p:sp>
            <p:nvSpPr>
              <p:cNvPr id="525" name="Shape 525"/>
              <p:cNvSpPr/>
              <p:nvPr/>
            </p:nvSpPr>
            <p:spPr>
              <a:xfrm>
                <a:off x="0" y="326134"/>
                <a:ext cx="1399013" cy="1"/>
              </a:xfrm>
              <a:prstGeom prst="line">
                <a:avLst/>
              </a:prstGeom>
              <a:noFill/>
              <a:ln w="28575"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526" name="Shape 526"/>
              <p:cNvSpPr/>
              <p:nvPr/>
            </p:nvSpPr>
            <p:spPr>
              <a:xfrm>
                <a:off x="530507" y="0"/>
                <a:ext cx="411475" cy="605418"/>
              </a:xfrm>
              <a:prstGeom prst="rect">
                <a:avLst/>
              </a:prstGeom>
              <a:solidFill>
                <a:srgbClr val="FFFF00"/>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3600" b="1">
                    <a:solidFill>
                      <a:srgbClr val="000000"/>
                    </a:solidFill>
                    <a:latin typeface="Times New Roman"/>
                    <a:ea typeface="Times New Roman"/>
                    <a:cs typeface="Times New Roman"/>
                    <a:sym typeface="Times New Roman"/>
                  </a:defRPr>
                </a:lvl1pPr>
              </a:lstStyle>
              <a:p>
                <a:r>
                  <a:t>1</a:t>
                </a:r>
              </a:p>
            </p:txBody>
          </p:sp>
        </p:grpSp>
        <p:grpSp>
          <p:nvGrpSpPr>
            <p:cNvPr id="530" name="Group 530"/>
            <p:cNvGrpSpPr/>
            <p:nvPr/>
          </p:nvGrpSpPr>
          <p:grpSpPr>
            <a:xfrm>
              <a:off x="104337" y="1724242"/>
              <a:ext cx="2681053" cy="1328768"/>
              <a:chOff x="0" y="0"/>
              <a:chExt cx="2681052" cy="1328766"/>
            </a:xfrm>
          </p:grpSpPr>
          <p:sp>
            <p:nvSpPr>
              <p:cNvPr id="528" name="Shape 528"/>
              <p:cNvSpPr/>
              <p:nvPr/>
            </p:nvSpPr>
            <p:spPr>
              <a:xfrm flipV="1">
                <a:off x="-1" y="0"/>
                <a:ext cx="2681054" cy="1328768"/>
              </a:xfrm>
              <a:prstGeom prst="line">
                <a:avLst/>
              </a:prstGeom>
              <a:noFill/>
              <a:ln w="28575"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529" name="Shape 529"/>
              <p:cNvSpPr/>
              <p:nvPr/>
            </p:nvSpPr>
            <p:spPr>
              <a:xfrm>
                <a:off x="831765" y="435999"/>
                <a:ext cx="411475" cy="605419"/>
              </a:xfrm>
              <a:prstGeom prst="rect">
                <a:avLst/>
              </a:prstGeom>
              <a:solidFill>
                <a:srgbClr val="FFFF00"/>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3600" b="1">
                    <a:solidFill>
                      <a:srgbClr val="000000"/>
                    </a:solidFill>
                    <a:latin typeface="Times New Roman"/>
                    <a:ea typeface="Times New Roman"/>
                    <a:cs typeface="Times New Roman"/>
                    <a:sym typeface="Times New Roman"/>
                  </a:defRPr>
                </a:lvl1pPr>
              </a:lstStyle>
              <a:p>
                <a:r>
                  <a:t>?</a:t>
                </a:r>
              </a:p>
            </p:txBody>
          </p:sp>
        </p:grpSp>
        <p:sp>
          <p:nvSpPr>
            <p:cNvPr id="531" name="Shape 531"/>
            <p:cNvSpPr/>
            <p:nvPr/>
          </p:nvSpPr>
          <p:spPr>
            <a:xfrm flipV="1">
              <a:off x="1468671" y="407820"/>
              <a:ext cx="1316719" cy="1316422"/>
            </a:xfrm>
            <a:prstGeom prst="line">
              <a:avLst/>
            </a:prstGeom>
            <a:noFill/>
            <a:ln w="28575"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532" name="Shape 532"/>
            <p:cNvSpPr/>
            <p:nvPr/>
          </p:nvSpPr>
          <p:spPr>
            <a:xfrm>
              <a:off x="2088231" y="720080"/>
              <a:ext cx="352693" cy="605419"/>
            </a:xfrm>
            <a:prstGeom prst="rect">
              <a:avLst/>
            </a:prstGeom>
            <a:solidFill>
              <a:srgbClr val="FFFF00"/>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3600" b="1">
                  <a:solidFill>
                    <a:srgbClr val="000000"/>
                  </a:solidFill>
                  <a:latin typeface="Times New Roman"/>
                  <a:ea typeface="Times New Roman"/>
                  <a:cs typeface="Times New Roman"/>
                  <a:sym typeface="Times New Roman"/>
                </a:defRPr>
              </a:lvl1pPr>
            </a:lstStyle>
            <a:p>
              <a:r>
                <a:t>?</a:t>
              </a:r>
            </a:p>
          </p:txBody>
        </p:sp>
      </p:gr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 name="Shape 535"/>
          <p:cNvSpPr>
            <a:spLocks noGrp="1"/>
          </p:cNvSpPr>
          <p:nvPr>
            <p:ph type="title"/>
          </p:nvPr>
        </p:nvSpPr>
        <p:spPr>
          <a:xfrm>
            <a:off x="546100" y="188763"/>
            <a:ext cx="8229600" cy="1401268"/>
          </a:xfrm>
          <a:prstGeom prst="rect">
            <a:avLst/>
          </a:prstGeom>
        </p:spPr>
        <p:txBody>
          <a:bodyPr>
            <a:normAutofit fontScale="90000"/>
          </a:bodyPr>
          <a:lstStyle/>
          <a:p>
            <a:pPr defTabSz="365760">
              <a:defRPr sz="1760">
                <a:effectLst>
                  <a:outerShdw blurRad="15240" dist="15240" dir="2700000" rotWithShape="0">
                    <a:srgbClr val="000000"/>
                  </a:outerShdw>
                </a:effectLst>
              </a:defRPr>
            </a:pPr>
            <a:br/>
            <a:br/>
            <a:r>
              <a:rPr sz="2520"/>
              <a:t>Leading to the </a:t>
            </a:r>
            <a:br>
              <a:rPr sz="2520"/>
            </a:br>
            <a:r>
              <a:rPr sz="2520"/>
              <a:t>development of surds</a:t>
            </a:r>
            <a:br/>
            <a:br/>
            <a:endParaRPr/>
          </a:p>
        </p:txBody>
      </p:sp>
      <p:grpSp>
        <p:nvGrpSpPr>
          <p:cNvPr id="557" name="Group 557"/>
          <p:cNvGrpSpPr/>
          <p:nvPr/>
        </p:nvGrpSpPr>
        <p:grpSpPr>
          <a:xfrm>
            <a:off x="3516907" y="2171451"/>
            <a:ext cx="2952329" cy="3373332"/>
            <a:chOff x="0" y="0"/>
            <a:chExt cx="2952327" cy="3373330"/>
          </a:xfrm>
        </p:grpSpPr>
        <p:grpSp>
          <p:nvGrpSpPr>
            <p:cNvPr id="555" name="Group 555"/>
            <p:cNvGrpSpPr/>
            <p:nvPr/>
          </p:nvGrpSpPr>
          <p:grpSpPr>
            <a:xfrm>
              <a:off x="-1" y="-1"/>
              <a:ext cx="2952329" cy="3373332"/>
              <a:chOff x="0" y="0"/>
              <a:chExt cx="2952327" cy="3373330"/>
            </a:xfrm>
          </p:grpSpPr>
          <p:grpSp>
            <p:nvGrpSpPr>
              <p:cNvPr id="548" name="Group 548"/>
              <p:cNvGrpSpPr/>
              <p:nvPr/>
            </p:nvGrpSpPr>
            <p:grpSpPr>
              <a:xfrm>
                <a:off x="-1" y="421666"/>
                <a:ext cx="2952329" cy="2951665"/>
                <a:chOff x="0" y="0"/>
                <a:chExt cx="2952327" cy="2951663"/>
              </a:xfrm>
            </p:grpSpPr>
            <p:grpSp>
              <p:nvGrpSpPr>
                <p:cNvPr id="539" name="Group 539"/>
                <p:cNvGrpSpPr/>
                <p:nvPr/>
              </p:nvGrpSpPr>
              <p:grpSpPr>
                <a:xfrm>
                  <a:off x="-1" y="0"/>
                  <a:ext cx="2952329" cy="168667"/>
                  <a:chOff x="0" y="0"/>
                  <a:chExt cx="2952327" cy="168666"/>
                </a:xfrm>
              </p:grpSpPr>
              <p:sp>
                <p:nvSpPr>
                  <p:cNvPr id="536" name="Shape 536"/>
                  <p:cNvSpPr/>
                  <p:nvPr/>
                </p:nvSpPr>
                <p:spPr>
                  <a:xfrm>
                    <a:off x="0" y="-1"/>
                    <a:ext cx="168705" cy="168668"/>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537" name="Shape 537"/>
                  <p:cNvSpPr/>
                  <p:nvPr/>
                </p:nvSpPr>
                <p:spPr>
                  <a:xfrm>
                    <a:off x="2783623" y="-1"/>
                    <a:ext cx="168705" cy="168668"/>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538" name="Shape 538"/>
                  <p:cNvSpPr/>
                  <p:nvPr/>
                </p:nvSpPr>
                <p:spPr>
                  <a:xfrm>
                    <a:off x="1433987" y="-1"/>
                    <a:ext cx="168705" cy="168668"/>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grpSp>
            <p:grpSp>
              <p:nvGrpSpPr>
                <p:cNvPr id="543" name="Group 543"/>
                <p:cNvGrpSpPr/>
                <p:nvPr/>
              </p:nvGrpSpPr>
              <p:grpSpPr>
                <a:xfrm>
                  <a:off x="-1" y="1349332"/>
                  <a:ext cx="2952329" cy="168667"/>
                  <a:chOff x="0" y="0"/>
                  <a:chExt cx="2952327" cy="168666"/>
                </a:xfrm>
              </p:grpSpPr>
              <p:sp>
                <p:nvSpPr>
                  <p:cNvPr id="540" name="Shape 540"/>
                  <p:cNvSpPr/>
                  <p:nvPr/>
                </p:nvSpPr>
                <p:spPr>
                  <a:xfrm>
                    <a:off x="0" y="-1"/>
                    <a:ext cx="168705" cy="168668"/>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541" name="Shape 541"/>
                  <p:cNvSpPr/>
                  <p:nvPr/>
                </p:nvSpPr>
                <p:spPr>
                  <a:xfrm>
                    <a:off x="2783623" y="-1"/>
                    <a:ext cx="168705" cy="168668"/>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542" name="Shape 542"/>
                  <p:cNvSpPr/>
                  <p:nvPr/>
                </p:nvSpPr>
                <p:spPr>
                  <a:xfrm>
                    <a:off x="1433987" y="-1"/>
                    <a:ext cx="168705" cy="168668"/>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grpSp>
            <p:grpSp>
              <p:nvGrpSpPr>
                <p:cNvPr id="547" name="Group 547"/>
                <p:cNvGrpSpPr/>
                <p:nvPr/>
              </p:nvGrpSpPr>
              <p:grpSpPr>
                <a:xfrm>
                  <a:off x="-1" y="2782997"/>
                  <a:ext cx="2952329" cy="168667"/>
                  <a:chOff x="0" y="0"/>
                  <a:chExt cx="2952327" cy="168666"/>
                </a:xfrm>
              </p:grpSpPr>
              <p:sp>
                <p:nvSpPr>
                  <p:cNvPr id="544" name="Shape 544"/>
                  <p:cNvSpPr/>
                  <p:nvPr/>
                </p:nvSpPr>
                <p:spPr>
                  <a:xfrm>
                    <a:off x="0" y="-1"/>
                    <a:ext cx="168705" cy="168668"/>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545" name="Shape 545"/>
                  <p:cNvSpPr/>
                  <p:nvPr/>
                </p:nvSpPr>
                <p:spPr>
                  <a:xfrm>
                    <a:off x="2783623" y="-1"/>
                    <a:ext cx="168705" cy="168668"/>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546" name="Shape 546"/>
                  <p:cNvSpPr/>
                  <p:nvPr/>
                </p:nvSpPr>
                <p:spPr>
                  <a:xfrm>
                    <a:off x="1433987" y="-1"/>
                    <a:ext cx="168705" cy="168668"/>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grpSp>
          </p:grpSp>
          <p:grpSp>
            <p:nvGrpSpPr>
              <p:cNvPr id="551" name="Group 551"/>
              <p:cNvGrpSpPr/>
              <p:nvPr/>
            </p:nvGrpSpPr>
            <p:grpSpPr>
              <a:xfrm>
                <a:off x="120503" y="-1"/>
                <a:ext cx="1433988" cy="666761"/>
                <a:chOff x="0" y="0"/>
                <a:chExt cx="1433986" cy="666759"/>
              </a:xfrm>
            </p:grpSpPr>
            <p:sp>
              <p:nvSpPr>
                <p:cNvPr id="549" name="Shape 549"/>
                <p:cNvSpPr/>
                <p:nvPr/>
              </p:nvSpPr>
              <p:spPr>
                <a:xfrm>
                  <a:off x="0" y="481904"/>
                  <a:ext cx="1433987" cy="1"/>
                </a:xfrm>
                <a:prstGeom prst="line">
                  <a:avLst/>
                </a:prstGeom>
                <a:noFill/>
                <a:ln w="38100"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550" name="Shape 550"/>
                <p:cNvSpPr/>
                <p:nvPr/>
              </p:nvSpPr>
              <p:spPr>
                <a:xfrm>
                  <a:off x="542263" y="0"/>
                  <a:ext cx="421762" cy="666760"/>
                </a:xfrm>
                <a:prstGeom prst="rect">
                  <a:avLst/>
                </a:prstGeom>
                <a:solidFill>
                  <a:srgbClr val="FFFF00"/>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4000" b="1">
                      <a:solidFill>
                        <a:srgbClr val="000000"/>
                      </a:solidFill>
                      <a:latin typeface="Times New Roman"/>
                      <a:ea typeface="Times New Roman"/>
                      <a:cs typeface="Times New Roman"/>
                      <a:sym typeface="Times New Roman"/>
                    </a:defRPr>
                  </a:lvl1pPr>
                </a:lstStyle>
                <a:p>
                  <a:r>
                    <a:t>1</a:t>
                  </a:r>
                </a:p>
              </p:txBody>
            </p:sp>
          </p:grpSp>
          <p:sp>
            <p:nvSpPr>
              <p:cNvPr id="552" name="Shape 552"/>
              <p:cNvSpPr/>
              <p:nvPr/>
            </p:nvSpPr>
            <p:spPr>
              <a:xfrm flipV="1">
                <a:off x="60251" y="1914964"/>
                <a:ext cx="2748080" cy="1361987"/>
              </a:xfrm>
              <a:prstGeom prst="line">
                <a:avLst/>
              </a:prstGeom>
              <a:noFill/>
              <a:ln w="38100"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553" name="Shape 553"/>
              <p:cNvSpPr/>
              <p:nvPr/>
            </p:nvSpPr>
            <p:spPr>
              <a:xfrm flipV="1">
                <a:off x="1458693" y="565632"/>
                <a:ext cx="1349637" cy="1349333"/>
              </a:xfrm>
              <a:prstGeom prst="line">
                <a:avLst/>
              </a:prstGeom>
              <a:noFill/>
              <a:ln w="38100"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554" name="Shape 554"/>
              <p:cNvSpPr/>
              <p:nvPr/>
            </p:nvSpPr>
            <p:spPr>
              <a:xfrm>
                <a:off x="2108435" y="722891"/>
                <a:ext cx="771886" cy="666761"/>
              </a:xfrm>
              <a:prstGeom prst="rect">
                <a:avLst/>
              </a:prstGeom>
              <a:solidFill>
                <a:srgbClr val="FFFF00"/>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4000" b="1">
                    <a:solidFill>
                      <a:srgbClr val="000000"/>
                    </a:solidFill>
                    <a:latin typeface="Times New Roman"/>
                    <a:ea typeface="Times New Roman"/>
                    <a:cs typeface="Times New Roman"/>
                    <a:sym typeface="Times New Roman"/>
                  </a:defRPr>
                </a:lvl1pPr>
              </a:lstStyle>
              <a:p>
                <a:r>
                  <a:t>√2</a:t>
                </a:r>
              </a:p>
            </p:txBody>
          </p:sp>
        </p:grpSp>
        <p:sp>
          <p:nvSpPr>
            <p:cNvPr id="556" name="Shape 556"/>
            <p:cNvSpPr/>
            <p:nvPr/>
          </p:nvSpPr>
          <p:spPr>
            <a:xfrm>
              <a:off x="508496" y="2575271"/>
              <a:ext cx="720081" cy="666761"/>
            </a:xfrm>
            <a:prstGeom prst="rect">
              <a:avLst/>
            </a:prstGeom>
            <a:solidFill>
              <a:srgbClr val="FFFF00"/>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4000" b="1">
                  <a:solidFill>
                    <a:srgbClr val="000000"/>
                  </a:solidFill>
                  <a:latin typeface="Times New Roman"/>
                  <a:ea typeface="Times New Roman"/>
                  <a:cs typeface="Times New Roman"/>
                  <a:sym typeface="Times New Roman"/>
                </a:defRPr>
              </a:lvl1pPr>
            </a:lstStyle>
            <a:p>
              <a:r>
                <a:t>√5</a:t>
              </a:r>
            </a:p>
          </p:txBody>
        </p:sp>
      </p:gr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 name="Shape 559"/>
          <p:cNvSpPr>
            <a:spLocks noGrp="1"/>
          </p:cNvSpPr>
          <p:nvPr>
            <p:ph type="title"/>
          </p:nvPr>
        </p:nvSpPr>
        <p:spPr>
          <a:xfrm>
            <a:off x="395536" y="908720"/>
            <a:ext cx="8229601" cy="1134964"/>
          </a:xfrm>
          <a:prstGeom prst="rect">
            <a:avLst/>
          </a:prstGeom>
        </p:spPr>
        <p:txBody>
          <a:bodyPr>
            <a:normAutofit fontScale="90000"/>
          </a:bodyPr>
          <a:lstStyle/>
          <a:p>
            <a:pPr defTabSz="813816">
              <a:defRPr sz="3559">
                <a:effectLst>
                  <a:outerShdw blurRad="33909" dist="33909" dir="2700000" rotWithShape="0">
                    <a:srgbClr val="000000"/>
                  </a:outerShdw>
                </a:effectLst>
              </a:defRPr>
            </a:pPr>
            <a:r>
              <a:t>Suppose we turn the grid into </a:t>
            </a:r>
            <a:br/>
            <a:r>
              <a:t>a co-ordinate grid?</a:t>
            </a:r>
          </a:p>
        </p:txBody>
      </p:sp>
      <p:grpSp>
        <p:nvGrpSpPr>
          <p:cNvPr id="579" name="Group 579"/>
          <p:cNvGrpSpPr/>
          <p:nvPr/>
        </p:nvGrpSpPr>
        <p:grpSpPr>
          <a:xfrm>
            <a:off x="2771800" y="2204864"/>
            <a:ext cx="2880321" cy="3066899"/>
            <a:chOff x="0" y="0"/>
            <a:chExt cx="2880320" cy="3066898"/>
          </a:xfrm>
        </p:grpSpPr>
        <p:grpSp>
          <p:nvGrpSpPr>
            <p:cNvPr id="572" name="Group 572"/>
            <p:cNvGrpSpPr/>
            <p:nvPr/>
          </p:nvGrpSpPr>
          <p:grpSpPr>
            <a:xfrm>
              <a:off x="443126" y="210484"/>
              <a:ext cx="2381805" cy="2192052"/>
              <a:chOff x="0" y="0"/>
              <a:chExt cx="2381804" cy="2192050"/>
            </a:xfrm>
          </p:grpSpPr>
          <p:grpSp>
            <p:nvGrpSpPr>
              <p:cNvPr id="563" name="Group 563"/>
              <p:cNvGrpSpPr/>
              <p:nvPr/>
            </p:nvGrpSpPr>
            <p:grpSpPr>
              <a:xfrm>
                <a:off x="0" y="-1"/>
                <a:ext cx="2381804" cy="129299"/>
                <a:chOff x="0" y="0"/>
                <a:chExt cx="2381803" cy="129298"/>
              </a:xfrm>
            </p:grpSpPr>
            <p:sp>
              <p:nvSpPr>
                <p:cNvPr id="560" name="Shape 560"/>
                <p:cNvSpPr/>
                <p:nvPr/>
              </p:nvSpPr>
              <p:spPr>
                <a:xfrm>
                  <a:off x="0" y="-1"/>
                  <a:ext cx="136105" cy="129300"/>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61" name="Shape 561"/>
                <p:cNvSpPr/>
                <p:nvPr/>
              </p:nvSpPr>
              <p:spPr>
                <a:xfrm>
                  <a:off x="2245699" y="-1"/>
                  <a:ext cx="136105" cy="129300"/>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62" name="Shape 562"/>
                <p:cNvSpPr/>
                <p:nvPr/>
              </p:nvSpPr>
              <p:spPr>
                <a:xfrm>
                  <a:off x="1156875" y="-1"/>
                  <a:ext cx="136105" cy="129300"/>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nvGrpSpPr>
              <p:cNvPr id="567" name="Group 567"/>
              <p:cNvGrpSpPr/>
              <p:nvPr/>
            </p:nvGrpSpPr>
            <p:grpSpPr>
              <a:xfrm>
                <a:off x="0" y="963720"/>
                <a:ext cx="2381804" cy="199962"/>
                <a:chOff x="0" y="0"/>
                <a:chExt cx="2381803" cy="199960"/>
              </a:xfrm>
            </p:grpSpPr>
            <p:sp>
              <p:nvSpPr>
                <p:cNvPr id="564" name="Shape 564"/>
                <p:cNvSpPr/>
                <p:nvPr/>
              </p:nvSpPr>
              <p:spPr>
                <a:xfrm>
                  <a:off x="0" y="-1"/>
                  <a:ext cx="136105" cy="129299"/>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65" name="Shape 565"/>
                <p:cNvSpPr/>
                <p:nvPr/>
              </p:nvSpPr>
              <p:spPr>
                <a:xfrm>
                  <a:off x="2245699" y="70662"/>
                  <a:ext cx="136105" cy="129299"/>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66" name="Shape 566"/>
                <p:cNvSpPr/>
                <p:nvPr/>
              </p:nvSpPr>
              <p:spPr>
                <a:xfrm>
                  <a:off x="1177053" y="49930"/>
                  <a:ext cx="136105" cy="129299"/>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nvGrpSpPr>
              <p:cNvPr id="571" name="Group 571"/>
              <p:cNvGrpSpPr/>
              <p:nvPr/>
            </p:nvGrpSpPr>
            <p:grpSpPr>
              <a:xfrm>
                <a:off x="0" y="2062752"/>
                <a:ext cx="2381804" cy="129299"/>
                <a:chOff x="0" y="0"/>
                <a:chExt cx="2381803" cy="129298"/>
              </a:xfrm>
            </p:grpSpPr>
            <p:sp>
              <p:nvSpPr>
                <p:cNvPr id="568" name="Shape 568"/>
                <p:cNvSpPr/>
                <p:nvPr/>
              </p:nvSpPr>
              <p:spPr>
                <a:xfrm>
                  <a:off x="0" y="-1"/>
                  <a:ext cx="136105" cy="129300"/>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69" name="Shape 569"/>
                <p:cNvSpPr/>
                <p:nvPr/>
              </p:nvSpPr>
              <p:spPr>
                <a:xfrm>
                  <a:off x="2245699" y="-1"/>
                  <a:ext cx="136105" cy="129300"/>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70" name="Shape 570"/>
                <p:cNvSpPr/>
                <p:nvPr/>
              </p:nvSpPr>
              <p:spPr>
                <a:xfrm>
                  <a:off x="1156875" y="-1"/>
                  <a:ext cx="136105" cy="129300"/>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sp>
          <p:nvSpPr>
            <p:cNvPr id="573" name="Shape 573"/>
            <p:cNvSpPr/>
            <p:nvPr/>
          </p:nvSpPr>
          <p:spPr>
            <a:xfrm>
              <a:off x="332344" y="2420576"/>
              <a:ext cx="332345" cy="6463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4000">
                  <a:solidFill>
                    <a:srgbClr val="FFFFFF"/>
                  </a:solidFill>
                </a:defRPr>
              </a:lvl1pPr>
            </a:lstStyle>
            <a:p>
              <a:r>
                <a:t>0</a:t>
              </a:r>
            </a:p>
          </p:txBody>
        </p:sp>
        <p:sp>
          <p:nvSpPr>
            <p:cNvPr id="574" name="Shape 574"/>
            <p:cNvSpPr/>
            <p:nvPr/>
          </p:nvSpPr>
          <p:spPr>
            <a:xfrm>
              <a:off x="0" y="0"/>
              <a:ext cx="332344" cy="7078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4000">
                  <a:solidFill>
                    <a:srgbClr val="FFFFFF"/>
                  </a:solidFill>
                </a:defRPr>
              </a:lvl1pPr>
            </a:lstStyle>
            <a:p>
              <a:r>
                <a:rPr lang="en-GB" dirty="0"/>
                <a:t>2</a:t>
              </a:r>
              <a:endParaRPr dirty="0"/>
            </a:p>
          </p:txBody>
        </p:sp>
        <p:sp>
          <p:nvSpPr>
            <p:cNvPr id="575" name="Shape 575"/>
            <p:cNvSpPr/>
            <p:nvPr/>
          </p:nvSpPr>
          <p:spPr>
            <a:xfrm>
              <a:off x="55390" y="947182"/>
              <a:ext cx="332345" cy="7078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4000">
                  <a:solidFill>
                    <a:srgbClr val="FFFFFF"/>
                  </a:solidFill>
                </a:defRPr>
              </a:lvl1pPr>
            </a:lstStyle>
            <a:p>
              <a:r>
                <a:rPr lang="en-GB" dirty="0"/>
                <a:t>1</a:t>
              </a:r>
              <a:endParaRPr dirty="0"/>
            </a:p>
          </p:txBody>
        </p:sp>
        <p:sp>
          <p:nvSpPr>
            <p:cNvPr id="576" name="Shape 576"/>
            <p:cNvSpPr/>
            <p:nvPr/>
          </p:nvSpPr>
          <p:spPr>
            <a:xfrm>
              <a:off x="1440159" y="2420576"/>
              <a:ext cx="332345" cy="6463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4000">
                  <a:solidFill>
                    <a:srgbClr val="FFFFFF"/>
                  </a:solidFill>
                </a:defRPr>
              </a:lvl1pPr>
            </a:lstStyle>
            <a:p>
              <a:r>
                <a:t>1</a:t>
              </a:r>
            </a:p>
          </p:txBody>
        </p:sp>
        <p:sp>
          <p:nvSpPr>
            <p:cNvPr id="577" name="Shape 577"/>
            <p:cNvSpPr/>
            <p:nvPr/>
          </p:nvSpPr>
          <p:spPr>
            <a:xfrm>
              <a:off x="55390" y="2104849"/>
              <a:ext cx="332345" cy="6463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4000">
                  <a:solidFill>
                    <a:srgbClr val="FFFFFF"/>
                  </a:solidFill>
                </a:defRPr>
              </a:lvl1pPr>
            </a:lstStyle>
            <a:p>
              <a:r>
                <a:t>0</a:t>
              </a:r>
            </a:p>
          </p:txBody>
        </p:sp>
        <p:sp>
          <p:nvSpPr>
            <p:cNvPr id="578" name="Shape 578"/>
            <p:cNvSpPr/>
            <p:nvPr/>
          </p:nvSpPr>
          <p:spPr>
            <a:xfrm>
              <a:off x="2547975" y="2420576"/>
              <a:ext cx="332345" cy="6463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4000">
                  <a:solidFill>
                    <a:srgbClr val="FFFFFF"/>
                  </a:solidFill>
                </a:defRPr>
              </a:lvl1pPr>
            </a:lstStyle>
            <a:p>
              <a:r>
                <a:t>2</a:t>
              </a:r>
            </a:p>
          </p:txBody>
        </p:sp>
      </p:gr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 name="Shape 581"/>
          <p:cNvSpPr>
            <a:spLocks noGrp="1"/>
          </p:cNvSpPr>
          <p:nvPr>
            <p:ph type="title"/>
          </p:nvPr>
        </p:nvSpPr>
        <p:spPr>
          <a:xfrm>
            <a:off x="457200" y="277813"/>
            <a:ext cx="8229600" cy="2071068"/>
          </a:xfrm>
          <a:prstGeom prst="rect">
            <a:avLst/>
          </a:prstGeom>
        </p:spPr>
        <p:txBody>
          <a:bodyPr/>
          <a:lstStyle/>
          <a:p>
            <a:r>
              <a:t>Find the equations of all possible straight lines</a:t>
            </a:r>
          </a:p>
        </p:txBody>
      </p:sp>
      <p:grpSp>
        <p:nvGrpSpPr>
          <p:cNvPr id="601" name="Group 601"/>
          <p:cNvGrpSpPr/>
          <p:nvPr/>
        </p:nvGrpSpPr>
        <p:grpSpPr>
          <a:xfrm>
            <a:off x="2771800" y="2204864"/>
            <a:ext cx="2880321" cy="3066899"/>
            <a:chOff x="0" y="0"/>
            <a:chExt cx="2880320" cy="3066898"/>
          </a:xfrm>
        </p:grpSpPr>
        <p:grpSp>
          <p:nvGrpSpPr>
            <p:cNvPr id="594" name="Group 594"/>
            <p:cNvGrpSpPr/>
            <p:nvPr/>
          </p:nvGrpSpPr>
          <p:grpSpPr>
            <a:xfrm>
              <a:off x="443126" y="210484"/>
              <a:ext cx="2381805" cy="2192052"/>
              <a:chOff x="0" y="0"/>
              <a:chExt cx="2381804" cy="2192050"/>
            </a:xfrm>
          </p:grpSpPr>
          <p:grpSp>
            <p:nvGrpSpPr>
              <p:cNvPr id="585" name="Group 585"/>
              <p:cNvGrpSpPr/>
              <p:nvPr/>
            </p:nvGrpSpPr>
            <p:grpSpPr>
              <a:xfrm>
                <a:off x="0" y="-1"/>
                <a:ext cx="2381804" cy="129299"/>
                <a:chOff x="0" y="0"/>
                <a:chExt cx="2381803" cy="129298"/>
              </a:xfrm>
            </p:grpSpPr>
            <p:sp>
              <p:nvSpPr>
                <p:cNvPr id="582" name="Shape 582"/>
                <p:cNvSpPr/>
                <p:nvPr/>
              </p:nvSpPr>
              <p:spPr>
                <a:xfrm>
                  <a:off x="0" y="-1"/>
                  <a:ext cx="136105" cy="129300"/>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83" name="Shape 583"/>
                <p:cNvSpPr/>
                <p:nvPr/>
              </p:nvSpPr>
              <p:spPr>
                <a:xfrm>
                  <a:off x="2245699" y="-1"/>
                  <a:ext cx="136105" cy="129300"/>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84" name="Shape 584"/>
                <p:cNvSpPr/>
                <p:nvPr/>
              </p:nvSpPr>
              <p:spPr>
                <a:xfrm>
                  <a:off x="1156875" y="-1"/>
                  <a:ext cx="136105" cy="129300"/>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nvGrpSpPr>
              <p:cNvPr id="589" name="Group 589"/>
              <p:cNvGrpSpPr/>
              <p:nvPr/>
            </p:nvGrpSpPr>
            <p:grpSpPr>
              <a:xfrm>
                <a:off x="0" y="963720"/>
                <a:ext cx="2381804" cy="199962"/>
                <a:chOff x="0" y="0"/>
                <a:chExt cx="2381803" cy="199960"/>
              </a:xfrm>
            </p:grpSpPr>
            <p:sp>
              <p:nvSpPr>
                <p:cNvPr id="586" name="Shape 586"/>
                <p:cNvSpPr/>
                <p:nvPr/>
              </p:nvSpPr>
              <p:spPr>
                <a:xfrm>
                  <a:off x="0" y="-1"/>
                  <a:ext cx="136105" cy="129299"/>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87" name="Shape 587"/>
                <p:cNvSpPr/>
                <p:nvPr/>
              </p:nvSpPr>
              <p:spPr>
                <a:xfrm>
                  <a:off x="2245699" y="70662"/>
                  <a:ext cx="136105" cy="129299"/>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88" name="Shape 588"/>
                <p:cNvSpPr/>
                <p:nvPr/>
              </p:nvSpPr>
              <p:spPr>
                <a:xfrm>
                  <a:off x="1177053" y="49930"/>
                  <a:ext cx="136105" cy="129299"/>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nvGrpSpPr>
              <p:cNvPr id="593" name="Group 593"/>
              <p:cNvGrpSpPr/>
              <p:nvPr/>
            </p:nvGrpSpPr>
            <p:grpSpPr>
              <a:xfrm>
                <a:off x="0" y="2062752"/>
                <a:ext cx="2381804" cy="129299"/>
                <a:chOff x="0" y="0"/>
                <a:chExt cx="2381803" cy="129298"/>
              </a:xfrm>
            </p:grpSpPr>
            <p:sp>
              <p:nvSpPr>
                <p:cNvPr id="590" name="Shape 590"/>
                <p:cNvSpPr/>
                <p:nvPr/>
              </p:nvSpPr>
              <p:spPr>
                <a:xfrm>
                  <a:off x="0" y="-1"/>
                  <a:ext cx="136105" cy="129300"/>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91" name="Shape 591"/>
                <p:cNvSpPr/>
                <p:nvPr/>
              </p:nvSpPr>
              <p:spPr>
                <a:xfrm>
                  <a:off x="2245699" y="-1"/>
                  <a:ext cx="136105" cy="129300"/>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592" name="Shape 592"/>
                <p:cNvSpPr/>
                <p:nvPr/>
              </p:nvSpPr>
              <p:spPr>
                <a:xfrm>
                  <a:off x="1156875" y="-1"/>
                  <a:ext cx="136105" cy="129300"/>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sp>
          <p:nvSpPr>
            <p:cNvPr id="595" name="Shape 595"/>
            <p:cNvSpPr/>
            <p:nvPr/>
          </p:nvSpPr>
          <p:spPr>
            <a:xfrm>
              <a:off x="332344" y="2420576"/>
              <a:ext cx="332345" cy="6463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4000">
                  <a:solidFill>
                    <a:srgbClr val="FFFFFF"/>
                  </a:solidFill>
                </a:defRPr>
              </a:lvl1pPr>
            </a:lstStyle>
            <a:p>
              <a:r>
                <a:t>0</a:t>
              </a:r>
            </a:p>
          </p:txBody>
        </p:sp>
        <p:sp>
          <p:nvSpPr>
            <p:cNvPr id="596" name="Shape 596"/>
            <p:cNvSpPr/>
            <p:nvPr/>
          </p:nvSpPr>
          <p:spPr>
            <a:xfrm>
              <a:off x="0" y="0"/>
              <a:ext cx="332344" cy="7078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4000">
                  <a:solidFill>
                    <a:srgbClr val="FFFFFF"/>
                  </a:solidFill>
                </a:defRPr>
              </a:lvl1pPr>
            </a:lstStyle>
            <a:p>
              <a:r>
                <a:rPr lang="en-GB" dirty="0"/>
                <a:t>2</a:t>
              </a:r>
              <a:endParaRPr dirty="0"/>
            </a:p>
          </p:txBody>
        </p:sp>
        <p:sp>
          <p:nvSpPr>
            <p:cNvPr id="597" name="Shape 597"/>
            <p:cNvSpPr/>
            <p:nvPr/>
          </p:nvSpPr>
          <p:spPr>
            <a:xfrm>
              <a:off x="55390" y="947182"/>
              <a:ext cx="332345" cy="7078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4000">
                  <a:solidFill>
                    <a:srgbClr val="FFFFFF"/>
                  </a:solidFill>
                </a:defRPr>
              </a:lvl1pPr>
            </a:lstStyle>
            <a:p>
              <a:r>
                <a:rPr lang="en-GB" dirty="0"/>
                <a:t>1</a:t>
              </a:r>
              <a:endParaRPr dirty="0"/>
            </a:p>
          </p:txBody>
        </p:sp>
        <p:sp>
          <p:nvSpPr>
            <p:cNvPr id="598" name="Shape 598"/>
            <p:cNvSpPr/>
            <p:nvPr/>
          </p:nvSpPr>
          <p:spPr>
            <a:xfrm>
              <a:off x="1440159" y="2420576"/>
              <a:ext cx="332345" cy="6463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4000">
                  <a:solidFill>
                    <a:srgbClr val="FFFFFF"/>
                  </a:solidFill>
                </a:defRPr>
              </a:lvl1pPr>
            </a:lstStyle>
            <a:p>
              <a:r>
                <a:t>1</a:t>
              </a:r>
            </a:p>
          </p:txBody>
        </p:sp>
        <p:sp>
          <p:nvSpPr>
            <p:cNvPr id="599" name="Shape 599"/>
            <p:cNvSpPr/>
            <p:nvPr/>
          </p:nvSpPr>
          <p:spPr>
            <a:xfrm>
              <a:off x="55390" y="2104849"/>
              <a:ext cx="332345" cy="6463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4000">
                  <a:solidFill>
                    <a:srgbClr val="FFFFFF"/>
                  </a:solidFill>
                </a:defRPr>
              </a:lvl1pPr>
            </a:lstStyle>
            <a:p>
              <a:r>
                <a:t>0</a:t>
              </a:r>
            </a:p>
          </p:txBody>
        </p:sp>
        <p:sp>
          <p:nvSpPr>
            <p:cNvPr id="600" name="Shape 600"/>
            <p:cNvSpPr/>
            <p:nvPr/>
          </p:nvSpPr>
          <p:spPr>
            <a:xfrm>
              <a:off x="2547975" y="2420576"/>
              <a:ext cx="332345" cy="64632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4000">
                  <a:solidFill>
                    <a:srgbClr val="FFFFFF"/>
                  </a:solidFill>
                </a:defRPr>
              </a:lvl1pPr>
            </a:lstStyle>
            <a:p>
              <a:r>
                <a:t>2</a:t>
              </a:r>
            </a:p>
          </p:txBody>
        </p:sp>
      </p:grpSp>
      <p:sp>
        <p:nvSpPr>
          <p:cNvPr id="602" name="Shape 602"/>
          <p:cNvSpPr/>
          <p:nvPr/>
        </p:nvSpPr>
        <p:spPr>
          <a:xfrm>
            <a:off x="3331097" y="2525711"/>
            <a:ext cx="2245701" cy="1034384"/>
          </a:xfrm>
          <a:prstGeom prst="line">
            <a:avLst/>
          </a:prstGeom>
          <a:ln w="38100">
            <a:solidFill>
              <a:srgbClr val="000000"/>
            </a:solidFill>
          </a:ln>
        </p:spPr>
        <p:txBody>
          <a:bodyPr lIns="45719" rIns="45719"/>
          <a:lstStyle/>
          <a:p>
            <a:pPr>
              <a:defRPr>
                <a:solidFill>
                  <a:srgbClr val="FFFFFF"/>
                </a:solidFill>
              </a:defRPr>
            </a:pPr>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 name="Shape 604"/>
          <p:cNvSpPr>
            <a:spLocks noGrp="1"/>
          </p:cNvSpPr>
          <p:nvPr>
            <p:ph type="title"/>
          </p:nvPr>
        </p:nvSpPr>
        <p:spPr>
          <a:xfrm>
            <a:off x="457200" y="505767"/>
            <a:ext cx="8229600" cy="4944121"/>
          </a:xfrm>
          <a:prstGeom prst="rect">
            <a:avLst/>
          </a:prstGeom>
        </p:spPr>
        <p:txBody>
          <a:bodyPr/>
          <a:lstStyle/>
          <a:p>
            <a:r>
              <a:t>Perhaps exploring parallel lines and their equations.</a:t>
            </a:r>
          </a:p>
          <a:p>
            <a:endParaRPr/>
          </a:p>
          <a:p>
            <a:r>
              <a:t>Exploring lines which are perpendicular to each other, and their equations</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 name="Shape 606"/>
          <p:cNvSpPr>
            <a:spLocks noGrp="1"/>
          </p:cNvSpPr>
          <p:nvPr>
            <p:ph type="title"/>
          </p:nvPr>
        </p:nvSpPr>
        <p:spPr>
          <a:xfrm>
            <a:off x="457200" y="277813"/>
            <a:ext cx="8229600" cy="5671468"/>
          </a:xfrm>
          <a:prstGeom prst="rect">
            <a:avLst/>
          </a:prstGeom>
        </p:spPr>
        <p:txBody>
          <a:bodyPr/>
          <a:lstStyle/>
          <a:p>
            <a:pPr>
              <a:defRPr sz="4000"/>
            </a:pPr>
            <a:r>
              <a:t>How many different vectors </a:t>
            </a:r>
            <a:br/>
            <a:r>
              <a:t>can be drawn on a </a:t>
            </a:r>
            <a:br/>
            <a:r>
              <a:t>9-dot square grid?</a:t>
            </a:r>
            <a:br/>
            <a:br/>
            <a:r>
              <a:t>What about a 16-dot square grid</a:t>
            </a:r>
            <a:br/>
            <a:br/>
            <a:r>
              <a:t>What about an </a:t>
            </a:r>
            <a:r>
              <a:rPr i="1"/>
              <a:t>n</a:t>
            </a:r>
            <a:r>
              <a:t>-dot by </a:t>
            </a:r>
            <a:r>
              <a:rPr i="1"/>
              <a:t>n</a:t>
            </a:r>
            <a:r>
              <a:t>-dot grid?</a:t>
            </a:r>
            <a:br/>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 name="Shape 608"/>
          <p:cNvSpPr>
            <a:spLocks noGrp="1"/>
          </p:cNvSpPr>
          <p:nvPr>
            <p:ph type="title"/>
          </p:nvPr>
        </p:nvSpPr>
        <p:spPr>
          <a:xfrm>
            <a:off x="457200" y="277813"/>
            <a:ext cx="8229600" cy="4735363"/>
          </a:xfrm>
          <a:prstGeom prst="rect">
            <a:avLst/>
          </a:prstGeom>
        </p:spPr>
        <p:txBody>
          <a:bodyPr/>
          <a:lstStyle/>
          <a:p>
            <a:r>
              <a:t>How many different magnitudes of these vectors are there on different sizes of grids?</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Shape 268"/>
          <p:cNvSpPr>
            <a:spLocks noGrp="1"/>
          </p:cNvSpPr>
          <p:nvPr>
            <p:ph type="title"/>
          </p:nvPr>
        </p:nvSpPr>
        <p:spPr>
          <a:xfrm>
            <a:off x="755650" y="277812"/>
            <a:ext cx="7056438" cy="6030914"/>
          </a:xfrm>
          <a:prstGeom prst="rect">
            <a:avLst/>
          </a:prstGeom>
        </p:spPr>
        <p:txBody>
          <a:bodyPr/>
          <a:lstStyle/>
          <a:p>
            <a:pPr>
              <a:defRPr sz="6000" i="1">
                <a:solidFill>
                  <a:srgbClr val="FFFF9E"/>
                </a:solidFill>
                <a:latin typeface="Times New Roman"/>
                <a:ea typeface="Times New Roman"/>
                <a:cs typeface="Times New Roman"/>
                <a:sym typeface="Times New Roman"/>
              </a:defRPr>
            </a:pPr>
            <a:r>
              <a:t>The ability to solve problems is at the heart of mathematics.</a:t>
            </a:r>
            <a:br/>
            <a:br/>
            <a:r>
              <a:rPr sz="3600" i="0"/>
              <a:t>Cockcroft (1982) para 249  </a:t>
            </a:r>
            <a:br>
              <a:rPr sz="3600" i="0"/>
            </a:br>
            <a:endParaRPr sz="3600" i="0"/>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 name="Shape 610"/>
          <p:cNvSpPr>
            <a:spLocks noGrp="1"/>
          </p:cNvSpPr>
          <p:nvPr>
            <p:ph type="title"/>
          </p:nvPr>
        </p:nvSpPr>
        <p:spPr>
          <a:xfrm>
            <a:off x="457200" y="277813"/>
            <a:ext cx="8229600" cy="5455443"/>
          </a:xfrm>
          <a:prstGeom prst="rect">
            <a:avLst/>
          </a:prstGeom>
        </p:spPr>
        <p:txBody>
          <a:bodyPr/>
          <a:lstStyle/>
          <a:p>
            <a:r>
              <a:t>For “post-trigonometricians”</a:t>
            </a:r>
            <a:br/>
            <a:br/>
            <a:r>
              <a:t>Calculate the angles of the triangles to the nearest </a:t>
            </a:r>
            <a:br/>
            <a:r>
              <a:t>0.1 of a degree</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 name="Shape 612"/>
          <p:cNvSpPr>
            <a:spLocks noGrp="1"/>
          </p:cNvSpPr>
          <p:nvPr>
            <p:ph type="title"/>
          </p:nvPr>
        </p:nvSpPr>
        <p:spPr>
          <a:xfrm>
            <a:off x="457200" y="277812"/>
            <a:ext cx="8229600" cy="2647133"/>
          </a:xfrm>
          <a:prstGeom prst="rect">
            <a:avLst/>
          </a:prstGeom>
        </p:spPr>
        <p:txBody>
          <a:bodyPr/>
          <a:lstStyle/>
          <a:p>
            <a:pPr>
              <a:defRPr sz="4200">
                <a:latin typeface="+mj-lt"/>
                <a:ea typeface="+mj-ea"/>
                <a:cs typeface="+mj-cs"/>
                <a:sym typeface="Calibri"/>
              </a:defRPr>
            </a:pPr>
            <a:r>
              <a:t>For AS level students</a:t>
            </a:r>
            <a:br/>
            <a:br/>
            <a:r>
              <a:t>Calculate the area of intersection</a:t>
            </a:r>
            <a:r>
              <a:rPr>
                <a:latin typeface="Arial"/>
                <a:ea typeface="Arial"/>
                <a:cs typeface="Arial"/>
                <a:sym typeface="Arial"/>
              </a:rPr>
              <a:t>.</a:t>
            </a:r>
          </a:p>
        </p:txBody>
      </p:sp>
      <p:grpSp>
        <p:nvGrpSpPr>
          <p:cNvPr id="625" name="Group 625"/>
          <p:cNvGrpSpPr/>
          <p:nvPr/>
        </p:nvGrpSpPr>
        <p:grpSpPr>
          <a:xfrm>
            <a:off x="3203847" y="2805615"/>
            <a:ext cx="3096346" cy="2999649"/>
            <a:chOff x="0" y="0"/>
            <a:chExt cx="3096344" cy="2999647"/>
          </a:xfrm>
        </p:grpSpPr>
        <p:grpSp>
          <p:nvGrpSpPr>
            <p:cNvPr id="616" name="Group 616"/>
            <p:cNvGrpSpPr/>
            <p:nvPr/>
          </p:nvGrpSpPr>
          <p:grpSpPr>
            <a:xfrm>
              <a:off x="-1" y="0"/>
              <a:ext cx="3096346" cy="176935"/>
              <a:chOff x="0" y="0"/>
              <a:chExt cx="3096344" cy="176933"/>
            </a:xfrm>
          </p:grpSpPr>
          <p:sp>
            <p:nvSpPr>
              <p:cNvPr id="613" name="Shape 613"/>
              <p:cNvSpPr/>
              <p:nvPr/>
            </p:nvSpPr>
            <p:spPr>
              <a:xfrm>
                <a:off x="0" y="0"/>
                <a:ext cx="176935" cy="17693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614" name="Shape 614"/>
              <p:cNvSpPr/>
              <p:nvPr/>
            </p:nvSpPr>
            <p:spPr>
              <a:xfrm>
                <a:off x="2919410" y="0"/>
                <a:ext cx="176935" cy="17693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615" name="Shape 615"/>
              <p:cNvSpPr/>
              <p:nvPr/>
            </p:nvSpPr>
            <p:spPr>
              <a:xfrm>
                <a:off x="1503938" y="0"/>
                <a:ext cx="176935" cy="17693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nvGrpSpPr>
            <p:cNvPr id="620" name="Group 620"/>
            <p:cNvGrpSpPr/>
            <p:nvPr/>
          </p:nvGrpSpPr>
          <p:grpSpPr>
            <a:xfrm>
              <a:off x="-1" y="1415471"/>
              <a:ext cx="3096346" cy="176935"/>
              <a:chOff x="0" y="0"/>
              <a:chExt cx="3096344" cy="176933"/>
            </a:xfrm>
          </p:grpSpPr>
          <p:sp>
            <p:nvSpPr>
              <p:cNvPr id="617" name="Shape 617"/>
              <p:cNvSpPr/>
              <p:nvPr/>
            </p:nvSpPr>
            <p:spPr>
              <a:xfrm>
                <a:off x="0" y="0"/>
                <a:ext cx="176935" cy="17693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618" name="Shape 618"/>
              <p:cNvSpPr/>
              <p:nvPr/>
            </p:nvSpPr>
            <p:spPr>
              <a:xfrm>
                <a:off x="2919410" y="0"/>
                <a:ext cx="176935" cy="17693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619" name="Shape 619"/>
              <p:cNvSpPr/>
              <p:nvPr/>
            </p:nvSpPr>
            <p:spPr>
              <a:xfrm>
                <a:off x="1512167" y="0"/>
                <a:ext cx="176935" cy="17693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nvGrpSpPr>
            <p:cNvPr id="624" name="Group 624"/>
            <p:cNvGrpSpPr/>
            <p:nvPr/>
          </p:nvGrpSpPr>
          <p:grpSpPr>
            <a:xfrm>
              <a:off x="-1" y="2822713"/>
              <a:ext cx="3096346" cy="176935"/>
              <a:chOff x="0" y="0"/>
              <a:chExt cx="3096344" cy="176933"/>
            </a:xfrm>
          </p:grpSpPr>
          <p:sp>
            <p:nvSpPr>
              <p:cNvPr id="621" name="Shape 621"/>
              <p:cNvSpPr/>
              <p:nvPr/>
            </p:nvSpPr>
            <p:spPr>
              <a:xfrm>
                <a:off x="0" y="0"/>
                <a:ext cx="176935" cy="17693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622" name="Shape 622"/>
              <p:cNvSpPr/>
              <p:nvPr/>
            </p:nvSpPr>
            <p:spPr>
              <a:xfrm>
                <a:off x="2919410" y="0"/>
                <a:ext cx="176935" cy="17693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623" name="Shape 623"/>
              <p:cNvSpPr/>
              <p:nvPr/>
            </p:nvSpPr>
            <p:spPr>
              <a:xfrm>
                <a:off x="1503938" y="0"/>
                <a:ext cx="176935" cy="17693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grpSp>
        <p:nvGrpSpPr>
          <p:cNvPr id="629" name="Group 629"/>
          <p:cNvGrpSpPr/>
          <p:nvPr/>
        </p:nvGrpSpPr>
        <p:grpSpPr>
          <a:xfrm>
            <a:off x="3229759" y="2852935"/>
            <a:ext cx="3028065" cy="2926418"/>
            <a:chOff x="0" y="0"/>
            <a:chExt cx="3028064" cy="2926417"/>
          </a:xfrm>
        </p:grpSpPr>
        <p:sp>
          <p:nvSpPr>
            <p:cNvPr id="626" name="Shape 626"/>
            <p:cNvSpPr/>
            <p:nvPr/>
          </p:nvSpPr>
          <p:spPr>
            <a:xfrm flipV="1">
              <a:off x="118104" y="-1"/>
              <a:ext cx="1503941" cy="2822715"/>
            </a:xfrm>
            <a:prstGeom prst="line">
              <a:avLst/>
            </a:prstGeom>
            <a:noFill/>
            <a:ln w="38100"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627" name="Shape 627"/>
            <p:cNvSpPr/>
            <p:nvPr/>
          </p:nvSpPr>
          <p:spPr>
            <a:xfrm>
              <a:off x="1629050" y="103702"/>
              <a:ext cx="1354139" cy="1376771"/>
            </a:xfrm>
            <a:prstGeom prst="line">
              <a:avLst/>
            </a:prstGeom>
            <a:noFill/>
            <a:ln w="38100"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628" name="Shape 628"/>
            <p:cNvSpPr/>
            <p:nvPr/>
          </p:nvSpPr>
          <p:spPr>
            <a:xfrm flipH="1">
              <a:off x="-1" y="1440159"/>
              <a:ext cx="3028066" cy="1486258"/>
            </a:xfrm>
            <a:prstGeom prst="line">
              <a:avLst/>
            </a:prstGeom>
            <a:noFill/>
            <a:ln w="38100"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grpSp>
      <p:sp>
        <p:nvSpPr>
          <p:cNvPr id="630" name="Shape 630"/>
          <p:cNvSpPr/>
          <p:nvPr/>
        </p:nvSpPr>
        <p:spPr>
          <a:xfrm flipH="1" flipV="1">
            <a:off x="3292314" y="2982549"/>
            <a:ext cx="1441385" cy="2671692"/>
          </a:xfrm>
          <a:prstGeom prst="line">
            <a:avLst/>
          </a:prstGeom>
          <a:ln w="38100">
            <a:solidFill>
              <a:srgbClr val="000000"/>
            </a:solidFill>
          </a:ln>
        </p:spPr>
        <p:txBody>
          <a:bodyPr lIns="45719" rIns="45719"/>
          <a:lstStyle/>
          <a:p>
            <a:pPr>
              <a:defRPr>
                <a:solidFill>
                  <a:srgbClr val="FFFFFF"/>
                </a:solidFill>
              </a:defRPr>
            </a:pPr>
            <a:endParaRPr/>
          </a:p>
        </p:txBody>
      </p:sp>
      <p:sp>
        <p:nvSpPr>
          <p:cNvPr id="631" name="Shape 631"/>
          <p:cNvSpPr/>
          <p:nvPr/>
        </p:nvSpPr>
        <p:spPr>
          <a:xfrm flipV="1">
            <a:off x="4733697" y="5716797"/>
            <a:ext cx="1566495" cy="62557"/>
          </a:xfrm>
          <a:prstGeom prst="line">
            <a:avLst/>
          </a:prstGeom>
          <a:ln w="38100">
            <a:solidFill>
              <a:srgbClr val="000000"/>
            </a:solidFill>
          </a:ln>
        </p:spPr>
        <p:txBody>
          <a:bodyPr lIns="45719" rIns="45719"/>
          <a:lstStyle/>
          <a:p>
            <a:pPr>
              <a:defRPr>
                <a:solidFill>
                  <a:srgbClr val="FFFFFF"/>
                </a:solidFill>
              </a:defRPr>
            </a:pPr>
            <a:endParaRPr/>
          </a:p>
        </p:txBody>
      </p:sp>
      <p:sp>
        <p:nvSpPr>
          <p:cNvPr id="632" name="Shape 632"/>
          <p:cNvSpPr/>
          <p:nvPr/>
        </p:nvSpPr>
        <p:spPr>
          <a:xfrm>
            <a:off x="3354871" y="2956638"/>
            <a:ext cx="2945322" cy="2760159"/>
          </a:xfrm>
          <a:prstGeom prst="line">
            <a:avLst/>
          </a:prstGeom>
          <a:ln w="38100">
            <a:solidFill>
              <a:srgbClr val="000000"/>
            </a:solidFill>
          </a:ln>
        </p:spPr>
        <p:txBody>
          <a:bodyPr lIns="45719" rIns="45719"/>
          <a:lstStyle/>
          <a:p>
            <a:pPr>
              <a:defRPr>
                <a:solidFill>
                  <a:srgbClr val="FFFFFF"/>
                </a:solidFill>
              </a:defRPr>
            </a:pPr>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 name="Shape 634"/>
          <p:cNvSpPr>
            <a:spLocks noGrp="1"/>
          </p:cNvSpPr>
          <p:nvPr>
            <p:ph type="title"/>
          </p:nvPr>
        </p:nvSpPr>
        <p:spPr>
          <a:xfrm>
            <a:off x="457200" y="277811"/>
            <a:ext cx="8229600" cy="1422997"/>
          </a:xfrm>
          <a:prstGeom prst="rect">
            <a:avLst/>
          </a:prstGeom>
        </p:spPr>
        <p:txBody>
          <a:bodyPr/>
          <a:lstStyle/>
          <a:p>
            <a:pPr>
              <a:defRPr>
                <a:latin typeface="+mj-lt"/>
                <a:ea typeface="+mj-ea"/>
                <a:cs typeface="+mj-cs"/>
                <a:sym typeface="Calibri"/>
              </a:defRPr>
            </a:pPr>
            <a:r>
              <a:t>What are the areas of triangles </a:t>
            </a:r>
            <a:br/>
            <a:r>
              <a:t>ABE and BCD?</a:t>
            </a:r>
          </a:p>
        </p:txBody>
      </p:sp>
      <p:grpSp>
        <p:nvGrpSpPr>
          <p:cNvPr id="651" name="Group 651"/>
          <p:cNvGrpSpPr/>
          <p:nvPr/>
        </p:nvGrpSpPr>
        <p:grpSpPr>
          <a:xfrm>
            <a:off x="2915815" y="2276872"/>
            <a:ext cx="3806826" cy="3816351"/>
            <a:chOff x="0" y="0"/>
            <a:chExt cx="3806824" cy="3816350"/>
          </a:xfrm>
        </p:grpSpPr>
        <p:grpSp>
          <p:nvGrpSpPr>
            <p:cNvPr id="647" name="Group 647"/>
            <p:cNvGrpSpPr/>
            <p:nvPr/>
          </p:nvGrpSpPr>
          <p:grpSpPr>
            <a:xfrm>
              <a:off x="-1" y="0"/>
              <a:ext cx="3806826" cy="3816350"/>
              <a:chOff x="0" y="0"/>
              <a:chExt cx="3806824" cy="3816349"/>
            </a:xfrm>
          </p:grpSpPr>
          <p:grpSp>
            <p:nvGrpSpPr>
              <p:cNvPr id="638" name="Group 638"/>
              <p:cNvGrpSpPr/>
              <p:nvPr/>
            </p:nvGrpSpPr>
            <p:grpSpPr>
              <a:xfrm>
                <a:off x="1" y="0"/>
                <a:ext cx="3806824" cy="371018"/>
                <a:chOff x="0" y="0"/>
                <a:chExt cx="3806823" cy="371017"/>
              </a:xfrm>
            </p:grpSpPr>
            <p:sp>
              <p:nvSpPr>
                <p:cNvPr id="635" name="Shape 635"/>
                <p:cNvSpPr/>
                <p:nvPr/>
              </p:nvSpPr>
              <p:spPr>
                <a:xfrm>
                  <a:off x="0" y="162209"/>
                  <a:ext cx="205775" cy="208809"/>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636" name="Shape 636"/>
                <p:cNvSpPr/>
                <p:nvPr/>
              </p:nvSpPr>
              <p:spPr>
                <a:xfrm>
                  <a:off x="3601049" y="0"/>
                  <a:ext cx="205775" cy="208809"/>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637" name="Shape 637"/>
                <p:cNvSpPr/>
                <p:nvPr/>
              </p:nvSpPr>
              <p:spPr>
                <a:xfrm>
                  <a:off x="1749080" y="162209"/>
                  <a:ext cx="205775" cy="208809"/>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grpSp>
          <p:grpSp>
            <p:nvGrpSpPr>
              <p:cNvPr id="642" name="Group 642"/>
              <p:cNvGrpSpPr/>
              <p:nvPr/>
            </p:nvGrpSpPr>
            <p:grpSpPr>
              <a:xfrm>
                <a:off x="-1" y="1832673"/>
                <a:ext cx="3601052" cy="208809"/>
                <a:chOff x="0" y="0"/>
                <a:chExt cx="3601050" cy="208807"/>
              </a:xfrm>
            </p:grpSpPr>
            <p:sp>
              <p:nvSpPr>
                <p:cNvPr id="639" name="Shape 639"/>
                <p:cNvSpPr/>
                <p:nvPr/>
              </p:nvSpPr>
              <p:spPr>
                <a:xfrm>
                  <a:off x="0" y="0"/>
                  <a:ext cx="205774" cy="208808"/>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640" name="Shape 640"/>
                <p:cNvSpPr/>
                <p:nvPr/>
              </p:nvSpPr>
              <p:spPr>
                <a:xfrm>
                  <a:off x="3395276" y="0"/>
                  <a:ext cx="205775" cy="208808"/>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641" name="Shape 641"/>
                <p:cNvSpPr/>
                <p:nvPr/>
              </p:nvSpPr>
              <p:spPr>
                <a:xfrm>
                  <a:off x="1749081" y="0"/>
                  <a:ext cx="205775" cy="208808"/>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grpSp>
          <p:grpSp>
            <p:nvGrpSpPr>
              <p:cNvPr id="646" name="Group 646"/>
              <p:cNvGrpSpPr/>
              <p:nvPr/>
            </p:nvGrpSpPr>
            <p:grpSpPr>
              <a:xfrm>
                <a:off x="-1" y="3607541"/>
                <a:ext cx="3601052" cy="208809"/>
                <a:chOff x="0" y="0"/>
                <a:chExt cx="3601050" cy="208807"/>
              </a:xfrm>
            </p:grpSpPr>
            <p:sp>
              <p:nvSpPr>
                <p:cNvPr id="643" name="Shape 643"/>
                <p:cNvSpPr/>
                <p:nvPr/>
              </p:nvSpPr>
              <p:spPr>
                <a:xfrm>
                  <a:off x="0" y="0"/>
                  <a:ext cx="205774" cy="208808"/>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644" name="Shape 644"/>
                <p:cNvSpPr/>
                <p:nvPr/>
              </p:nvSpPr>
              <p:spPr>
                <a:xfrm>
                  <a:off x="3395276" y="0"/>
                  <a:ext cx="205775" cy="208808"/>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645" name="Shape 645"/>
                <p:cNvSpPr/>
                <p:nvPr/>
              </p:nvSpPr>
              <p:spPr>
                <a:xfrm>
                  <a:off x="1749081" y="0"/>
                  <a:ext cx="205775" cy="208808"/>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grpSp>
        </p:grpSp>
        <p:sp>
          <p:nvSpPr>
            <p:cNvPr id="648" name="Shape 648"/>
            <p:cNvSpPr/>
            <p:nvPr/>
          </p:nvSpPr>
          <p:spPr>
            <a:xfrm>
              <a:off x="146982" y="236784"/>
              <a:ext cx="1749082" cy="1"/>
            </a:xfrm>
            <a:prstGeom prst="line">
              <a:avLst/>
            </a:prstGeom>
            <a:noFill/>
            <a:ln w="28575"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649" name="Shape 649"/>
            <p:cNvSpPr/>
            <p:nvPr/>
          </p:nvSpPr>
          <p:spPr>
            <a:xfrm flipV="1">
              <a:off x="73491" y="2010902"/>
              <a:ext cx="3351922" cy="1686131"/>
            </a:xfrm>
            <a:prstGeom prst="line">
              <a:avLst/>
            </a:prstGeom>
            <a:noFill/>
            <a:ln w="28575"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650" name="Shape 650"/>
            <p:cNvSpPr/>
            <p:nvPr/>
          </p:nvSpPr>
          <p:spPr>
            <a:xfrm flipV="1">
              <a:off x="144043" y="288027"/>
              <a:ext cx="1728505" cy="3391523"/>
            </a:xfrm>
            <a:prstGeom prst="line">
              <a:avLst/>
            </a:prstGeom>
            <a:noFill/>
            <a:ln w="28575"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grpSp>
      <p:grpSp>
        <p:nvGrpSpPr>
          <p:cNvPr id="659" name="Group 659"/>
          <p:cNvGrpSpPr/>
          <p:nvPr/>
        </p:nvGrpSpPr>
        <p:grpSpPr>
          <a:xfrm>
            <a:off x="2339751" y="2204864"/>
            <a:ext cx="4752479" cy="4017724"/>
            <a:chOff x="0" y="0"/>
            <a:chExt cx="4752477" cy="4017723"/>
          </a:xfrm>
        </p:grpSpPr>
        <p:sp>
          <p:nvSpPr>
            <p:cNvPr id="652" name="Shape 652"/>
            <p:cNvSpPr/>
            <p:nvPr/>
          </p:nvSpPr>
          <p:spPr>
            <a:xfrm>
              <a:off x="0" y="0"/>
              <a:ext cx="503239" cy="570865"/>
            </a:xfrm>
            <a:prstGeom prst="rect">
              <a:avLst/>
            </a:prstGeom>
            <a:solidFill>
              <a:srgbClr val="FFFF00"/>
            </a:solidFill>
            <a:ln w="9525" cap="flat">
              <a:solidFill>
                <a:srgbClr val="FFFF00"/>
              </a:solidFill>
              <a:prstDash val="solid"/>
              <a:miter lim="8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sz="3200" b="1">
                  <a:solidFill>
                    <a:srgbClr val="000000"/>
                  </a:solidFill>
                  <a:latin typeface="+mj-lt"/>
                  <a:ea typeface="+mj-ea"/>
                  <a:cs typeface="+mj-cs"/>
                  <a:sym typeface="Calibri"/>
                </a:defRPr>
              </a:lvl1pPr>
            </a:lstStyle>
            <a:p>
              <a:r>
                <a:t>A</a:t>
              </a:r>
            </a:p>
          </p:txBody>
        </p:sp>
        <p:grpSp>
          <p:nvGrpSpPr>
            <p:cNvPr id="658" name="Group 658"/>
            <p:cNvGrpSpPr/>
            <p:nvPr/>
          </p:nvGrpSpPr>
          <p:grpSpPr>
            <a:xfrm>
              <a:off x="0" y="1"/>
              <a:ext cx="4752478" cy="4017723"/>
              <a:chOff x="0" y="0"/>
              <a:chExt cx="4752477" cy="4017722"/>
            </a:xfrm>
          </p:grpSpPr>
          <p:sp>
            <p:nvSpPr>
              <p:cNvPr id="653" name="Shape 653"/>
              <p:cNvSpPr/>
              <p:nvPr/>
            </p:nvSpPr>
            <p:spPr>
              <a:xfrm>
                <a:off x="647724" y="359691"/>
                <a:ext cx="3352801" cy="1574800"/>
              </a:xfrm>
              <a:prstGeom prst="line">
                <a:avLst/>
              </a:prstGeom>
              <a:noFill/>
              <a:ln w="28575"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654" name="Shape 654"/>
              <p:cNvSpPr/>
              <p:nvPr/>
            </p:nvSpPr>
            <p:spPr>
              <a:xfrm>
                <a:off x="1584176" y="864095"/>
                <a:ext cx="358878" cy="561341"/>
              </a:xfrm>
              <a:prstGeom prst="rect">
                <a:avLst/>
              </a:prstGeom>
              <a:solidFill>
                <a:srgbClr val="FFFF00"/>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sz="3200" b="1">
                    <a:solidFill>
                      <a:srgbClr val="000000"/>
                    </a:solidFill>
                    <a:latin typeface="+mj-lt"/>
                    <a:ea typeface="+mj-ea"/>
                    <a:cs typeface="+mj-cs"/>
                    <a:sym typeface="Calibri"/>
                  </a:defRPr>
                </a:lvl1pPr>
              </a:lstStyle>
              <a:p>
                <a:r>
                  <a:t>B</a:t>
                </a:r>
              </a:p>
            </p:txBody>
          </p:sp>
          <p:sp>
            <p:nvSpPr>
              <p:cNvPr id="655" name="Shape 655"/>
              <p:cNvSpPr/>
              <p:nvPr/>
            </p:nvSpPr>
            <p:spPr>
              <a:xfrm>
                <a:off x="0" y="3456382"/>
                <a:ext cx="504005" cy="561341"/>
              </a:xfrm>
              <a:prstGeom prst="rect">
                <a:avLst/>
              </a:prstGeom>
              <a:solidFill>
                <a:srgbClr val="FFFF00"/>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sz="3200" b="1">
                    <a:solidFill>
                      <a:srgbClr val="000000"/>
                    </a:solidFill>
                    <a:latin typeface="+mj-lt"/>
                    <a:ea typeface="+mj-ea"/>
                    <a:cs typeface="+mj-cs"/>
                    <a:sym typeface="Calibri"/>
                  </a:defRPr>
                </a:lvl1pPr>
              </a:lstStyle>
              <a:p>
                <a:r>
                  <a:t>D</a:t>
                </a:r>
              </a:p>
            </p:txBody>
          </p:sp>
          <p:sp>
            <p:nvSpPr>
              <p:cNvPr id="656" name="Shape 656"/>
              <p:cNvSpPr/>
              <p:nvPr/>
            </p:nvSpPr>
            <p:spPr>
              <a:xfrm>
                <a:off x="4248472" y="1728190"/>
                <a:ext cx="504006" cy="561341"/>
              </a:xfrm>
              <a:prstGeom prst="rect">
                <a:avLst/>
              </a:prstGeom>
              <a:solidFill>
                <a:srgbClr val="FFFF00"/>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sz="3200" b="1">
                    <a:solidFill>
                      <a:srgbClr val="000000"/>
                    </a:solidFill>
                    <a:latin typeface="+mj-lt"/>
                    <a:ea typeface="+mj-ea"/>
                    <a:cs typeface="+mj-cs"/>
                    <a:sym typeface="Calibri"/>
                  </a:defRPr>
                </a:lvl1pPr>
              </a:lstStyle>
              <a:p>
                <a:r>
                  <a:t>C</a:t>
                </a:r>
              </a:p>
            </p:txBody>
          </p:sp>
          <p:sp>
            <p:nvSpPr>
              <p:cNvPr id="657" name="Shape 657"/>
              <p:cNvSpPr/>
              <p:nvPr/>
            </p:nvSpPr>
            <p:spPr>
              <a:xfrm>
                <a:off x="2592288" y="0"/>
                <a:ext cx="504006" cy="561340"/>
              </a:xfrm>
              <a:prstGeom prst="rect">
                <a:avLst/>
              </a:prstGeom>
              <a:solidFill>
                <a:srgbClr val="FFFF00"/>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sz="3200" b="1">
                    <a:solidFill>
                      <a:srgbClr val="000000"/>
                    </a:solidFill>
                    <a:latin typeface="+mj-lt"/>
                    <a:ea typeface="+mj-ea"/>
                    <a:cs typeface="+mj-cs"/>
                    <a:sym typeface="Calibri"/>
                  </a:defRPr>
                </a:lvl1pPr>
              </a:lstStyle>
              <a:p>
                <a:r>
                  <a:t>E</a:t>
                </a:r>
              </a:p>
            </p:txBody>
          </p:sp>
        </p:grpSp>
      </p:gr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 name="Shape 661"/>
          <p:cNvSpPr>
            <a:spLocks noGrp="1"/>
          </p:cNvSpPr>
          <p:nvPr>
            <p:ph type="title"/>
          </p:nvPr>
        </p:nvSpPr>
        <p:spPr>
          <a:xfrm>
            <a:off x="457200" y="277813"/>
            <a:ext cx="8229600" cy="5743476"/>
          </a:xfrm>
          <a:prstGeom prst="rect">
            <a:avLst/>
          </a:prstGeom>
        </p:spPr>
        <p:txBody>
          <a:bodyPr/>
          <a:lstStyle/>
          <a:p>
            <a:pPr>
              <a:defRPr sz="4800">
                <a:latin typeface="+mj-lt"/>
                <a:ea typeface="+mj-ea"/>
                <a:cs typeface="+mj-cs"/>
                <a:sym typeface="Calibri"/>
              </a:defRPr>
            </a:pPr>
            <a:r>
              <a:t>Prove sides BC:BD:CD </a:t>
            </a:r>
            <a:br/>
            <a:r>
              <a:t>are in the ratio of 3:4:5 </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 name="Shape 663"/>
          <p:cNvSpPr>
            <a:spLocks noGrp="1"/>
          </p:cNvSpPr>
          <p:nvPr>
            <p:ph type="title"/>
          </p:nvPr>
        </p:nvSpPr>
        <p:spPr>
          <a:xfrm>
            <a:off x="457200" y="277813"/>
            <a:ext cx="8229600" cy="4807371"/>
          </a:xfrm>
          <a:prstGeom prst="rect">
            <a:avLst/>
          </a:prstGeom>
        </p:spPr>
        <p:txBody>
          <a:bodyPr/>
          <a:lstStyle>
            <a:lvl1pPr>
              <a:defRPr sz="4800">
                <a:latin typeface="+mj-lt"/>
                <a:ea typeface="+mj-ea"/>
                <a:cs typeface="+mj-cs"/>
                <a:sym typeface="Calibri"/>
              </a:defRPr>
            </a:lvl1pPr>
          </a:lstStyle>
          <a:p>
            <a:r>
              <a:t>Journal writing</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Shape 270"/>
          <p:cNvSpPr>
            <a:spLocks noGrp="1"/>
          </p:cNvSpPr>
          <p:nvPr>
            <p:ph type="ctrTitle"/>
          </p:nvPr>
        </p:nvSpPr>
        <p:spPr>
          <a:prstGeom prst="rect">
            <a:avLst/>
          </a:prstGeom>
        </p:spPr>
        <p:txBody>
          <a:bodyPr/>
          <a:lstStyle/>
          <a:p>
            <a:r>
              <a:t>Y7 – Y12</a:t>
            </a:r>
          </a:p>
        </p:txBody>
      </p:sp>
      <p:sp>
        <p:nvSpPr>
          <p:cNvPr id="271" name="Shape 271"/>
          <p:cNvSpPr>
            <a:spLocks noGrp="1"/>
          </p:cNvSpPr>
          <p:nvPr>
            <p:ph type="subTitle" sz="half" idx="1"/>
          </p:nvPr>
        </p:nvSpPr>
        <p:spPr>
          <a:xfrm>
            <a:off x="827583" y="3886200"/>
            <a:ext cx="7416825" cy="1752600"/>
          </a:xfrm>
          <a:prstGeom prst="rect">
            <a:avLst/>
          </a:prstGeom>
        </p:spPr>
        <p:txBody>
          <a:bodyPr/>
          <a:lstStyle>
            <a:lvl1pPr>
              <a:spcBef>
                <a:spcPts val="900"/>
              </a:spcBef>
              <a:defRPr sz="4000"/>
            </a:lvl1pPr>
          </a:lstStyle>
          <a:p>
            <a:r>
              <a:t>Same starting question leading to different learning outcomes</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Shape 273"/>
          <p:cNvSpPr>
            <a:spLocks noGrp="1"/>
          </p:cNvSpPr>
          <p:nvPr>
            <p:ph type="title"/>
          </p:nvPr>
        </p:nvSpPr>
        <p:spPr>
          <a:xfrm>
            <a:off x="250825" y="188912"/>
            <a:ext cx="8664575" cy="838201"/>
          </a:xfrm>
          <a:prstGeom prst="rect">
            <a:avLst/>
          </a:prstGeom>
        </p:spPr>
        <p:txBody>
          <a:bodyPr/>
          <a:lstStyle>
            <a:lvl1pPr>
              <a:defRPr sz="3600"/>
            </a:lvl1pPr>
          </a:lstStyle>
          <a:p>
            <a:r>
              <a:t>Triangles on a 9-pin Geoboard</a:t>
            </a:r>
          </a:p>
        </p:txBody>
      </p:sp>
      <p:sp>
        <p:nvSpPr>
          <p:cNvPr id="274" name="Shape 274"/>
          <p:cNvSpPr>
            <a:spLocks noGrp="1"/>
          </p:cNvSpPr>
          <p:nvPr>
            <p:ph type="body" idx="1"/>
          </p:nvPr>
        </p:nvSpPr>
        <p:spPr>
          <a:xfrm>
            <a:off x="250825" y="1268412"/>
            <a:ext cx="8664575" cy="4537076"/>
          </a:xfrm>
          <a:prstGeom prst="rect">
            <a:avLst/>
          </a:prstGeom>
        </p:spPr>
        <p:txBody>
          <a:bodyPr/>
          <a:lstStyle/>
          <a:p>
            <a:pPr>
              <a:spcBef>
                <a:spcPts val="900"/>
              </a:spcBef>
              <a:buSzTx/>
              <a:buNone/>
              <a:defRPr sz="3600" b="1"/>
            </a:pPr>
            <a:r>
              <a:t>	</a:t>
            </a:r>
            <a:r>
              <a:rPr sz="4000" b="0">
                <a:solidFill>
                  <a:srgbClr val="FFFFCC"/>
                </a:solidFill>
                <a:latin typeface="+mj-lt"/>
                <a:ea typeface="+mj-ea"/>
                <a:cs typeface="+mj-cs"/>
                <a:sym typeface="Calibri"/>
              </a:rPr>
              <a:t>How many different triangles can we make on this grid?</a:t>
            </a:r>
          </a:p>
        </p:txBody>
      </p:sp>
      <p:grpSp>
        <p:nvGrpSpPr>
          <p:cNvPr id="287" name="Group 287"/>
          <p:cNvGrpSpPr/>
          <p:nvPr/>
        </p:nvGrpSpPr>
        <p:grpSpPr>
          <a:xfrm>
            <a:off x="3203847" y="2805615"/>
            <a:ext cx="3096346" cy="2999649"/>
            <a:chOff x="0" y="0"/>
            <a:chExt cx="3096344" cy="2999647"/>
          </a:xfrm>
        </p:grpSpPr>
        <p:grpSp>
          <p:nvGrpSpPr>
            <p:cNvPr id="278" name="Group 278"/>
            <p:cNvGrpSpPr/>
            <p:nvPr/>
          </p:nvGrpSpPr>
          <p:grpSpPr>
            <a:xfrm>
              <a:off x="-1" y="0"/>
              <a:ext cx="3096346" cy="176935"/>
              <a:chOff x="0" y="0"/>
              <a:chExt cx="3096344" cy="176933"/>
            </a:xfrm>
          </p:grpSpPr>
          <p:sp>
            <p:nvSpPr>
              <p:cNvPr id="275" name="Shape 275"/>
              <p:cNvSpPr/>
              <p:nvPr/>
            </p:nvSpPr>
            <p:spPr>
              <a:xfrm>
                <a:off x="0" y="0"/>
                <a:ext cx="176935" cy="17693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276" name="Shape 276"/>
              <p:cNvSpPr/>
              <p:nvPr/>
            </p:nvSpPr>
            <p:spPr>
              <a:xfrm>
                <a:off x="2919410" y="0"/>
                <a:ext cx="176935" cy="17693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277" name="Shape 277"/>
              <p:cNvSpPr/>
              <p:nvPr/>
            </p:nvSpPr>
            <p:spPr>
              <a:xfrm>
                <a:off x="1503938" y="0"/>
                <a:ext cx="176935" cy="17693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nvGrpSpPr>
            <p:cNvPr id="282" name="Group 282"/>
            <p:cNvGrpSpPr/>
            <p:nvPr/>
          </p:nvGrpSpPr>
          <p:grpSpPr>
            <a:xfrm>
              <a:off x="-1" y="1318775"/>
              <a:ext cx="3096346" cy="273631"/>
              <a:chOff x="0" y="0"/>
              <a:chExt cx="3096344" cy="273629"/>
            </a:xfrm>
          </p:grpSpPr>
          <p:sp>
            <p:nvSpPr>
              <p:cNvPr id="279" name="Shape 279"/>
              <p:cNvSpPr/>
              <p:nvPr/>
            </p:nvSpPr>
            <p:spPr>
              <a:xfrm>
                <a:off x="0" y="0"/>
                <a:ext cx="176935" cy="176935"/>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280" name="Shape 280"/>
              <p:cNvSpPr/>
              <p:nvPr/>
            </p:nvSpPr>
            <p:spPr>
              <a:xfrm>
                <a:off x="2919410" y="96695"/>
                <a:ext cx="176935" cy="176935"/>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281" name="Shape 281"/>
              <p:cNvSpPr/>
              <p:nvPr/>
            </p:nvSpPr>
            <p:spPr>
              <a:xfrm>
                <a:off x="1503938" y="0"/>
                <a:ext cx="176935" cy="176935"/>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nvGrpSpPr>
            <p:cNvPr id="286" name="Group 286"/>
            <p:cNvGrpSpPr/>
            <p:nvPr/>
          </p:nvGrpSpPr>
          <p:grpSpPr>
            <a:xfrm>
              <a:off x="-1" y="2822713"/>
              <a:ext cx="3096346" cy="176935"/>
              <a:chOff x="0" y="0"/>
              <a:chExt cx="3096344" cy="176933"/>
            </a:xfrm>
          </p:grpSpPr>
          <p:sp>
            <p:nvSpPr>
              <p:cNvPr id="283" name="Shape 283"/>
              <p:cNvSpPr/>
              <p:nvPr/>
            </p:nvSpPr>
            <p:spPr>
              <a:xfrm>
                <a:off x="0" y="0"/>
                <a:ext cx="176935" cy="17693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284" name="Shape 284"/>
              <p:cNvSpPr/>
              <p:nvPr/>
            </p:nvSpPr>
            <p:spPr>
              <a:xfrm>
                <a:off x="2919410" y="0"/>
                <a:ext cx="176935" cy="17693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285" name="Shape 285"/>
              <p:cNvSpPr/>
              <p:nvPr/>
            </p:nvSpPr>
            <p:spPr>
              <a:xfrm>
                <a:off x="1503938" y="0"/>
                <a:ext cx="176935" cy="17693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Shape 289"/>
          <p:cNvSpPr>
            <a:spLocks noGrp="1"/>
          </p:cNvSpPr>
          <p:nvPr>
            <p:ph type="title"/>
          </p:nvPr>
        </p:nvSpPr>
        <p:spPr>
          <a:xfrm>
            <a:off x="457200" y="277812"/>
            <a:ext cx="8229600" cy="6103939"/>
          </a:xfrm>
          <a:prstGeom prst="rect">
            <a:avLst/>
          </a:prstGeom>
        </p:spPr>
        <p:txBody>
          <a:bodyPr/>
          <a:lstStyle/>
          <a:p>
            <a:r>
              <a:t>There are many questions a teacher might pose; even better if learners are encouraged to pose questions themselves.</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Shape 291"/>
          <p:cNvSpPr>
            <a:spLocks noGrp="1"/>
          </p:cNvSpPr>
          <p:nvPr>
            <p:ph type="title"/>
          </p:nvPr>
        </p:nvSpPr>
        <p:spPr>
          <a:xfrm>
            <a:off x="457200" y="277812"/>
            <a:ext cx="8229600" cy="6175525"/>
          </a:xfrm>
          <a:prstGeom prst="rect">
            <a:avLst/>
          </a:prstGeom>
        </p:spPr>
        <p:txBody>
          <a:bodyPr/>
          <a:lstStyle/>
          <a:p>
            <a:pPr>
              <a:defRPr sz="3600"/>
            </a:pPr>
            <a:r>
              <a:t>Some questions could be:</a:t>
            </a:r>
            <a:br/>
            <a:br/>
            <a:r>
              <a:t>What can we say about our collection?</a:t>
            </a:r>
            <a:br/>
            <a:r>
              <a:rPr>
                <a:solidFill>
                  <a:srgbClr val="FFFF00"/>
                </a:solidFill>
              </a:rPr>
              <a:t>What are the names of the triangles?</a:t>
            </a:r>
            <a:br>
              <a:rPr>
                <a:solidFill>
                  <a:srgbClr val="FFFF00"/>
                </a:solidFill>
              </a:rPr>
            </a:br>
            <a:r>
              <a:t>How do we know we have them all?</a:t>
            </a:r>
            <a:br/>
            <a:r>
              <a:rPr>
                <a:solidFill>
                  <a:srgbClr val="FFFF00"/>
                </a:solidFill>
              </a:rPr>
              <a:t>What are their areas?</a:t>
            </a:r>
            <a:r>
              <a:t> </a:t>
            </a:r>
            <a:br/>
            <a:r>
              <a:t>What sizes are their angles to the nearest degree?</a:t>
            </a:r>
            <a:br/>
            <a:r>
              <a:rPr>
                <a:solidFill>
                  <a:srgbClr val="FFFF00"/>
                </a:solidFill>
              </a:rPr>
              <a:t>What are their perimeters? </a:t>
            </a:r>
            <a:r>
              <a:rPr sz="2800">
                <a:solidFill>
                  <a:srgbClr val="FFFF00"/>
                </a:solidFill>
              </a:rPr>
              <a:t>(Measuring with a ruler to the nearest 0.1 cm, or algebraically)</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Shape 293"/>
          <p:cNvSpPr>
            <a:spLocks noGrp="1"/>
          </p:cNvSpPr>
          <p:nvPr>
            <p:ph type="title"/>
          </p:nvPr>
        </p:nvSpPr>
        <p:spPr>
          <a:xfrm>
            <a:off x="457200" y="277813"/>
            <a:ext cx="8229600" cy="5599460"/>
          </a:xfrm>
          <a:prstGeom prst="rect">
            <a:avLst/>
          </a:prstGeom>
        </p:spPr>
        <p:txBody>
          <a:bodyPr/>
          <a:lstStyle/>
          <a:p>
            <a:pPr>
              <a:defRPr>
                <a:latin typeface="+mj-lt"/>
                <a:ea typeface="+mj-ea"/>
                <a:cs typeface="+mj-cs"/>
                <a:sym typeface="Calibri"/>
              </a:defRPr>
            </a:pPr>
            <a:r>
              <a:t>How many congruent triangles can be drawn on </a:t>
            </a:r>
            <a:br/>
            <a:r>
              <a:t>the grid altogether?</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 name="Group 307"/>
          <p:cNvGrpSpPr/>
          <p:nvPr/>
        </p:nvGrpSpPr>
        <p:grpSpPr>
          <a:xfrm>
            <a:off x="2987824" y="2708919"/>
            <a:ext cx="3397746" cy="2736305"/>
            <a:chOff x="0" y="0"/>
            <a:chExt cx="3397744" cy="2736303"/>
          </a:xfrm>
        </p:grpSpPr>
        <p:grpSp>
          <p:nvGrpSpPr>
            <p:cNvPr id="298" name="Group 298"/>
            <p:cNvGrpSpPr/>
            <p:nvPr/>
          </p:nvGrpSpPr>
          <p:grpSpPr>
            <a:xfrm>
              <a:off x="0" y="-1"/>
              <a:ext cx="3397746" cy="161401"/>
              <a:chOff x="0" y="0"/>
              <a:chExt cx="3397745" cy="161400"/>
            </a:xfrm>
          </p:grpSpPr>
          <p:sp>
            <p:nvSpPr>
              <p:cNvPr id="295" name="Shape 295"/>
              <p:cNvSpPr/>
              <p:nvPr/>
            </p:nvSpPr>
            <p:spPr>
              <a:xfrm>
                <a:off x="0" y="-1"/>
                <a:ext cx="194157" cy="161402"/>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296" name="Shape 296"/>
              <p:cNvSpPr/>
              <p:nvPr/>
            </p:nvSpPr>
            <p:spPr>
              <a:xfrm>
                <a:off x="3203589" y="-1"/>
                <a:ext cx="194157" cy="161402"/>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297" name="Shape 297"/>
              <p:cNvSpPr/>
              <p:nvPr/>
            </p:nvSpPr>
            <p:spPr>
              <a:xfrm>
                <a:off x="1650333" y="-1"/>
                <a:ext cx="194157" cy="161402"/>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nvGrpSpPr>
            <p:cNvPr id="302" name="Group 302"/>
            <p:cNvGrpSpPr/>
            <p:nvPr/>
          </p:nvGrpSpPr>
          <p:grpSpPr>
            <a:xfrm>
              <a:off x="0" y="1202998"/>
              <a:ext cx="3397746" cy="249607"/>
              <a:chOff x="0" y="0"/>
              <a:chExt cx="3397745" cy="249606"/>
            </a:xfrm>
          </p:grpSpPr>
          <p:sp>
            <p:nvSpPr>
              <p:cNvPr id="299" name="Shape 299"/>
              <p:cNvSpPr/>
              <p:nvPr/>
            </p:nvSpPr>
            <p:spPr>
              <a:xfrm>
                <a:off x="0" y="-1"/>
                <a:ext cx="194157" cy="161401"/>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300" name="Shape 300"/>
              <p:cNvSpPr/>
              <p:nvPr/>
            </p:nvSpPr>
            <p:spPr>
              <a:xfrm>
                <a:off x="3203589" y="88206"/>
                <a:ext cx="194157" cy="161401"/>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301" name="Shape 301"/>
              <p:cNvSpPr/>
              <p:nvPr/>
            </p:nvSpPr>
            <p:spPr>
              <a:xfrm>
                <a:off x="1650333" y="-1"/>
                <a:ext cx="194157" cy="161401"/>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nvGrpSpPr>
            <p:cNvPr id="306" name="Group 306"/>
            <p:cNvGrpSpPr/>
            <p:nvPr/>
          </p:nvGrpSpPr>
          <p:grpSpPr>
            <a:xfrm>
              <a:off x="0" y="2574903"/>
              <a:ext cx="3397746" cy="161401"/>
              <a:chOff x="0" y="0"/>
              <a:chExt cx="3397745" cy="161400"/>
            </a:xfrm>
          </p:grpSpPr>
          <p:sp>
            <p:nvSpPr>
              <p:cNvPr id="303" name="Shape 303"/>
              <p:cNvSpPr/>
              <p:nvPr/>
            </p:nvSpPr>
            <p:spPr>
              <a:xfrm>
                <a:off x="0" y="-1"/>
                <a:ext cx="194157" cy="161402"/>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304" name="Shape 304"/>
              <p:cNvSpPr/>
              <p:nvPr/>
            </p:nvSpPr>
            <p:spPr>
              <a:xfrm>
                <a:off x="3203589" y="-1"/>
                <a:ext cx="194157" cy="161402"/>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sp>
            <p:nvSpPr>
              <p:cNvPr id="305" name="Shape 305"/>
              <p:cNvSpPr/>
              <p:nvPr/>
            </p:nvSpPr>
            <p:spPr>
              <a:xfrm>
                <a:off x="1650333" y="-1"/>
                <a:ext cx="194157" cy="161402"/>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000000"/>
                    </a:solidFill>
                    <a:latin typeface="Times"/>
                    <a:ea typeface="Times"/>
                    <a:cs typeface="Times"/>
                    <a:sym typeface="Times"/>
                  </a:defRPr>
                </a:pPr>
                <a:endParaRPr/>
              </a:p>
            </p:txBody>
          </p:sp>
        </p:grpSp>
      </p:grpSp>
      <p:sp>
        <p:nvSpPr>
          <p:cNvPr id="308" name="Shape 308"/>
          <p:cNvSpPr/>
          <p:nvPr/>
        </p:nvSpPr>
        <p:spPr>
          <a:xfrm>
            <a:off x="1475655" y="692696"/>
            <a:ext cx="6768753" cy="1691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600">
                <a:solidFill>
                  <a:srgbClr val="FFFFFF"/>
                </a:solidFill>
                <a:effectLst>
                  <a:outerShdw blurRad="38100" dist="38100" dir="2700000" rotWithShape="0">
                    <a:srgbClr val="000000">
                      <a:alpha val="43137"/>
                    </a:srgbClr>
                  </a:outerShdw>
                </a:effectLst>
                <a:latin typeface="+mj-lt"/>
                <a:ea typeface="+mj-ea"/>
                <a:cs typeface="+mj-cs"/>
                <a:sym typeface="Calibri"/>
              </a:defRPr>
            </a:lvl1pPr>
          </a:lstStyle>
          <a:p>
            <a:r>
              <a:t>The triangle below can be drawn on the grid in 8 different places</a:t>
            </a:r>
          </a:p>
        </p:txBody>
      </p:sp>
      <p:grpSp>
        <p:nvGrpSpPr>
          <p:cNvPr id="312" name="Group 312"/>
          <p:cNvGrpSpPr/>
          <p:nvPr/>
        </p:nvGrpSpPr>
        <p:grpSpPr>
          <a:xfrm>
            <a:off x="3016257" y="2708920"/>
            <a:ext cx="3272235" cy="2736304"/>
            <a:chOff x="0" y="0"/>
            <a:chExt cx="3272234" cy="2736303"/>
          </a:xfrm>
        </p:grpSpPr>
        <p:sp>
          <p:nvSpPr>
            <p:cNvPr id="309" name="Shape 309"/>
            <p:cNvSpPr/>
            <p:nvPr/>
          </p:nvSpPr>
          <p:spPr>
            <a:xfrm>
              <a:off x="-1" y="2712666"/>
              <a:ext cx="1787624" cy="1"/>
            </a:xfrm>
            <a:prstGeom prst="line">
              <a:avLst/>
            </a:prstGeom>
            <a:noFill/>
            <a:ln w="38100"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310" name="Shape 310"/>
            <p:cNvSpPr/>
            <p:nvPr/>
          </p:nvSpPr>
          <p:spPr>
            <a:xfrm flipV="1">
              <a:off x="1787622" y="0"/>
              <a:ext cx="1484613" cy="2712667"/>
            </a:xfrm>
            <a:prstGeom prst="line">
              <a:avLst/>
            </a:prstGeom>
            <a:noFill/>
            <a:ln w="38100"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311" name="Shape 311"/>
            <p:cNvSpPr/>
            <p:nvPr/>
          </p:nvSpPr>
          <p:spPr>
            <a:xfrm flipV="1">
              <a:off x="68645" y="0"/>
              <a:ext cx="3203590" cy="2736304"/>
            </a:xfrm>
            <a:prstGeom prst="line">
              <a:avLst/>
            </a:prstGeom>
            <a:noFill/>
            <a:ln w="38100"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gr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5" name="Group 335"/>
          <p:cNvGrpSpPr/>
          <p:nvPr/>
        </p:nvGrpSpPr>
        <p:grpSpPr>
          <a:xfrm>
            <a:off x="2843807" y="980728"/>
            <a:ext cx="3529014" cy="4032250"/>
            <a:chOff x="0" y="0"/>
            <a:chExt cx="3529012" cy="4032249"/>
          </a:xfrm>
        </p:grpSpPr>
        <p:grpSp>
          <p:nvGrpSpPr>
            <p:cNvPr id="326" name="Group 326"/>
            <p:cNvGrpSpPr/>
            <p:nvPr/>
          </p:nvGrpSpPr>
          <p:grpSpPr>
            <a:xfrm>
              <a:off x="-1" y="504031"/>
              <a:ext cx="3529014" cy="3528219"/>
              <a:chOff x="0" y="0"/>
              <a:chExt cx="3529012" cy="3528218"/>
            </a:xfrm>
          </p:grpSpPr>
          <p:grpSp>
            <p:nvGrpSpPr>
              <p:cNvPr id="317" name="Group 317"/>
              <p:cNvGrpSpPr/>
              <p:nvPr/>
            </p:nvGrpSpPr>
            <p:grpSpPr>
              <a:xfrm>
                <a:off x="-1" y="-1"/>
                <a:ext cx="3529014" cy="201613"/>
                <a:chOff x="0" y="0"/>
                <a:chExt cx="3529012" cy="201612"/>
              </a:xfrm>
            </p:grpSpPr>
            <p:sp>
              <p:nvSpPr>
                <p:cNvPr id="314" name="Shape 314"/>
                <p:cNvSpPr/>
                <p:nvPr/>
              </p:nvSpPr>
              <p:spPr>
                <a:xfrm>
                  <a:off x="-1" y="-1"/>
                  <a:ext cx="201659" cy="20161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315" name="Shape 315"/>
                <p:cNvSpPr/>
                <p:nvPr/>
              </p:nvSpPr>
              <p:spPr>
                <a:xfrm>
                  <a:off x="3327354" y="-1"/>
                  <a:ext cx="201659" cy="20161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316" name="Shape 316"/>
                <p:cNvSpPr/>
                <p:nvPr/>
              </p:nvSpPr>
              <p:spPr>
                <a:xfrm>
                  <a:off x="1714091" y="-1"/>
                  <a:ext cx="201659" cy="20161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grpSp>
          <p:grpSp>
            <p:nvGrpSpPr>
              <p:cNvPr id="321" name="Group 321"/>
              <p:cNvGrpSpPr/>
              <p:nvPr/>
            </p:nvGrpSpPr>
            <p:grpSpPr>
              <a:xfrm>
                <a:off x="-1" y="1612899"/>
                <a:ext cx="3529014" cy="201614"/>
                <a:chOff x="0" y="0"/>
                <a:chExt cx="3529012" cy="201612"/>
              </a:xfrm>
            </p:grpSpPr>
            <p:sp>
              <p:nvSpPr>
                <p:cNvPr id="318" name="Shape 318"/>
                <p:cNvSpPr/>
                <p:nvPr/>
              </p:nvSpPr>
              <p:spPr>
                <a:xfrm>
                  <a:off x="-1" y="-1"/>
                  <a:ext cx="201659" cy="20161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319" name="Shape 319"/>
                <p:cNvSpPr/>
                <p:nvPr/>
              </p:nvSpPr>
              <p:spPr>
                <a:xfrm>
                  <a:off x="3327354" y="-1"/>
                  <a:ext cx="201659" cy="20161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320" name="Shape 320"/>
                <p:cNvSpPr/>
                <p:nvPr/>
              </p:nvSpPr>
              <p:spPr>
                <a:xfrm>
                  <a:off x="1714091" y="-1"/>
                  <a:ext cx="201659" cy="20161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grpSp>
          <p:grpSp>
            <p:nvGrpSpPr>
              <p:cNvPr id="325" name="Group 325"/>
              <p:cNvGrpSpPr/>
              <p:nvPr/>
            </p:nvGrpSpPr>
            <p:grpSpPr>
              <a:xfrm>
                <a:off x="-1" y="3326606"/>
                <a:ext cx="3529014" cy="201613"/>
                <a:chOff x="0" y="0"/>
                <a:chExt cx="3529012" cy="201612"/>
              </a:xfrm>
            </p:grpSpPr>
            <p:sp>
              <p:nvSpPr>
                <p:cNvPr id="322" name="Shape 322"/>
                <p:cNvSpPr/>
                <p:nvPr/>
              </p:nvSpPr>
              <p:spPr>
                <a:xfrm>
                  <a:off x="-1" y="-1"/>
                  <a:ext cx="201659" cy="20161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323" name="Shape 323"/>
                <p:cNvSpPr/>
                <p:nvPr/>
              </p:nvSpPr>
              <p:spPr>
                <a:xfrm>
                  <a:off x="3327354" y="-1"/>
                  <a:ext cx="201659" cy="20161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sp>
              <p:nvSpPr>
                <p:cNvPr id="324" name="Shape 324"/>
                <p:cNvSpPr/>
                <p:nvPr/>
              </p:nvSpPr>
              <p:spPr>
                <a:xfrm>
                  <a:off x="1714091" y="-1"/>
                  <a:ext cx="201659" cy="201614"/>
                </a:xfrm>
                <a:prstGeom prst="ellipse">
                  <a:avLst/>
                </a:prstGeom>
                <a:solidFill>
                  <a:srgbClr val="000000"/>
                </a:solidFill>
                <a:ln w="9525" cap="flat">
                  <a:solidFill>
                    <a:srgbClr val="000000"/>
                  </a:solidFill>
                  <a:prstDash val="solid"/>
                  <a:round/>
                </a:ln>
                <a:effectLst/>
              </p:spPr>
              <p:txBody>
                <a:bodyPr wrap="square" lIns="45719" tIns="45719" rIns="45719" bIns="45719" numCol="1" anchor="t">
                  <a:noAutofit/>
                </a:bodyPr>
                <a:lstStyle/>
                <a:p>
                  <a:pPr>
                    <a:defRPr sz="2400">
                      <a:solidFill>
                        <a:srgbClr val="FFFFFF"/>
                      </a:solidFill>
                      <a:latin typeface="Times"/>
                      <a:ea typeface="Times"/>
                      <a:cs typeface="Times"/>
                      <a:sym typeface="Times"/>
                    </a:defRPr>
                  </a:pPr>
                  <a:endParaRPr/>
                </a:p>
              </p:txBody>
            </p:sp>
          </p:grpSp>
        </p:grpSp>
        <p:grpSp>
          <p:nvGrpSpPr>
            <p:cNvPr id="329" name="Group 329"/>
            <p:cNvGrpSpPr/>
            <p:nvPr/>
          </p:nvGrpSpPr>
          <p:grpSpPr>
            <a:xfrm>
              <a:off x="144041" y="0"/>
              <a:ext cx="1714092" cy="849707"/>
              <a:chOff x="0" y="0"/>
              <a:chExt cx="1714091" cy="849706"/>
            </a:xfrm>
          </p:grpSpPr>
          <p:sp>
            <p:nvSpPr>
              <p:cNvPr id="327" name="Shape 327"/>
              <p:cNvSpPr/>
              <p:nvPr/>
            </p:nvSpPr>
            <p:spPr>
              <a:xfrm>
                <a:off x="0" y="576035"/>
                <a:ext cx="1714092" cy="1"/>
              </a:xfrm>
              <a:prstGeom prst="line">
                <a:avLst/>
              </a:prstGeom>
              <a:noFill/>
              <a:ln w="38100"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328" name="Shape 328"/>
              <p:cNvSpPr/>
              <p:nvPr/>
            </p:nvSpPr>
            <p:spPr>
              <a:xfrm>
                <a:off x="648186" y="0"/>
                <a:ext cx="504144" cy="849707"/>
              </a:xfrm>
              <a:prstGeom prst="rect">
                <a:avLst/>
              </a:prstGeom>
              <a:solidFill>
                <a:srgbClr val="FFFF00"/>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5400" b="1" i="1">
                    <a:solidFill>
                      <a:srgbClr val="000000"/>
                    </a:solidFill>
                    <a:latin typeface="Times New Roman"/>
                    <a:ea typeface="Times New Roman"/>
                    <a:cs typeface="Times New Roman"/>
                    <a:sym typeface="Times New Roman"/>
                  </a:defRPr>
                </a:lvl1pPr>
              </a:lstStyle>
              <a:p>
                <a:r>
                  <a:t>a</a:t>
                </a:r>
              </a:p>
            </p:txBody>
          </p:sp>
        </p:grpSp>
        <p:grpSp>
          <p:nvGrpSpPr>
            <p:cNvPr id="332" name="Group 332"/>
            <p:cNvGrpSpPr/>
            <p:nvPr/>
          </p:nvGrpSpPr>
          <p:grpSpPr>
            <a:xfrm>
              <a:off x="72020" y="2289017"/>
              <a:ext cx="3284867" cy="1628027"/>
              <a:chOff x="0" y="0"/>
              <a:chExt cx="3284866" cy="1628026"/>
            </a:xfrm>
          </p:grpSpPr>
          <p:sp>
            <p:nvSpPr>
              <p:cNvPr id="330" name="Shape 330"/>
              <p:cNvSpPr/>
              <p:nvPr/>
            </p:nvSpPr>
            <p:spPr>
              <a:xfrm flipV="1">
                <a:off x="-1" y="-1"/>
                <a:ext cx="3284867" cy="1628028"/>
              </a:xfrm>
              <a:prstGeom prst="line">
                <a:avLst/>
              </a:prstGeom>
              <a:noFill/>
              <a:ln w="38100"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331" name="Shape 331"/>
              <p:cNvSpPr/>
              <p:nvPr/>
            </p:nvSpPr>
            <p:spPr>
              <a:xfrm>
                <a:off x="1368392" y="303143"/>
                <a:ext cx="504145" cy="849707"/>
              </a:xfrm>
              <a:prstGeom prst="rect">
                <a:avLst/>
              </a:prstGeom>
              <a:solidFill>
                <a:srgbClr val="FFFF00"/>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5400" b="1" i="1">
                    <a:solidFill>
                      <a:srgbClr val="000000"/>
                    </a:solidFill>
                    <a:latin typeface="Times New Roman"/>
                    <a:ea typeface="Times New Roman"/>
                    <a:cs typeface="Times New Roman"/>
                    <a:sym typeface="Times New Roman"/>
                  </a:defRPr>
                </a:lvl1pPr>
              </a:lstStyle>
              <a:p>
                <a:r>
                  <a:t>c</a:t>
                </a:r>
              </a:p>
            </p:txBody>
          </p:sp>
        </p:grpSp>
        <p:sp>
          <p:nvSpPr>
            <p:cNvPr id="333" name="Shape 333"/>
            <p:cNvSpPr/>
            <p:nvPr/>
          </p:nvSpPr>
          <p:spPr>
            <a:xfrm flipV="1">
              <a:off x="1743623" y="676118"/>
              <a:ext cx="1613264" cy="1612900"/>
            </a:xfrm>
            <a:prstGeom prst="line">
              <a:avLst/>
            </a:prstGeom>
            <a:noFill/>
            <a:ln w="38100" cap="flat">
              <a:solidFill>
                <a:srgbClr val="00000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334" name="Shape 334"/>
            <p:cNvSpPr/>
            <p:nvPr/>
          </p:nvSpPr>
          <p:spPr>
            <a:xfrm>
              <a:off x="2520279" y="864095"/>
              <a:ext cx="432124" cy="849708"/>
            </a:xfrm>
            <a:prstGeom prst="rect">
              <a:avLst/>
            </a:prstGeom>
            <a:solidFill>
              <a:srgbClr val="FFFF00"/>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5400" b="1" i="1">
                  <a:solidFill>
                    <a:srgbClr val="000000"/>
                  </a:solidFill>
                  <a:latin typeface="Times New Roman"/>
                  <a:ea typeface="Times New Roman"/>
                  <a:cs typeface="Times New Roman"/>
                  <a:sym typeface="Times New Roman"/>
                </a:defRPr>
              </a:lvl1pPr>
            </a:lstStyle>
            <a:p>
              <a:r>
                <a:t>b</a:t>
              </a:r>
            </a:p>
          </p:txBody>
        </p:sp>
      </p:grpSp>
    </p:spTree>
  </p:cSld>
  <p:clrMapOvr>
    <a:masterClrMapping/>
  </p:clrMapOvr>
  <p:transition spd="slow"/>
</p:sld>
</file>

<file path=ppt/theme/theme1.xml><?xml version="1.0" encoding="utf-8"?>
<a:theme xmlns:a="http://schemas.openxmlformats.org/drawingml/2006/main" name="Ripple">
  <a:themeElements>
    <a:clrScheme name="Ripple">
      <a:dk1>
        <a:srgbClr val="006666"/>
      </a:dk1>
      <a:lt1>
        <a:srgbClr val="008080"/>
      </a:lt1>
      <a:dk2>
        <a:srgbClr val="A7A7A7"/>
      </a:dk2>
      <a:lt2>
        <a:srgbClr val="535353"/>
      </a:lt2>
      <a:accent1>
        <a:srgbClr val="0099FF"/>
      </a:accent1>
      <a:accent2>
        <a:srgbClr val="008080"/>
      </a:accent2>
      <a:accent3>
        <a:srgbClr val="AAB8B8"/>
      </a:accent3>
      <a:accent4>
        <a:srgbClr val="DADADA"/>
      </a:accent4>
      <a:accent5>
        <a:srgbClr val="AACAFF"/>
      </a:accent5>
      <a:accent6>
        <a:srgbClr val="007373"/>
      </a:accent6>
      <a:hlink>
        <a:srgbClr val="0000FF"/>
      </a:hlink>
      <a:folHlink>
        <a:srgbClr val="FF00FF"/>
      </a:folHlink>
    </a:clrScheme>
    <a:fontScheme name="Ripple">
      <a:majorFont>
        <a:latin typeface="Calibri"/>
        <a:ea typeface="Calibri"/>
        <a:cs typeface="Calibri"/>
      </a:majorFont>
      <a:minorFont>
        <a:latin typeface="Helvetica"/>
        <a:ea typeface="Helvetica"/>
        <a:cs typeface="Helvetica"/>
      </a:minorFont>
    </a:fontScheme>
    <a:fmtScheme name="Ripp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2"/>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2"/>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Ripple">
  <a:themeElements>
    <a:clrScheme name="Ripple">
      <a:dk1>
        <a:srgbClr val="000000"/>
      </a:dk1>
      <a:lt1>
        <a:srgbClr val="FFFFFF"/>
      </a:lt1>
      <a:dk2>
        <a:srgbClr val="A7A7A7"/>
      </a:dk2>
      <a:lt2>
        <a:srgbClr val="535353"/>
      </a:lt2>
      <a:accent1>
        <a:srgbClr val="0099FF"/>
      </a:accent1>
      <a:accent2>
        <a:srgbClr val="008080"/>
      </a:accent2>
      <a:accent3>
        <a:srgbClr val="AAB8B8"/>
      </a:accent3>
      <a:accent4>
        <a:srgbClr val="DADADA"/>
      </a:accent4>
      <a:accent5>
        <a:srgbClr val="AACAFF"/>
      </a:accent5>
      <a:accent6>
        <a:srgbClr val="007373"/>
      </a:accent6>
      <a:hlink>
        <a:srgbClr val="0000FF"/>
      </a:hlink>
      <a:folHlink>
        <a:srgbClr val="FF00FF"/>
      </a:folHlink>
    </a:clrScheme>
    <a:fontScheme name="Ripple">
      <a:majorFont>
        <a:latin typeface="Calibri"/>
        <a:ea typeface="Calibri"/>
        <a:cs typeface="Calibri"/>
      </a:majorFont>
      <a:minorFont>
        <a:latin typeface="Helvetica"/>
        <a:ea typeface="Helvetica"/>
        <a:cs typeface="Helvetica"/>
      </a:minorFont>
    </a:fontScheme>
    <a:fmtScheme name="Ripp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2"/>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2"/>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TotalTime>
  <Words>237</Words>
  <Application>Microsoft Office PowerPoint</Application>
  <PresentationFormat>On-screen Show (4:3)</PresentationFormat>
  <Paragraphs>62</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Times</vt:lpstr>
      <vt:lpstr>Times New Roman</vt:lpstr>
      <vt:lpstr>Wingdings</vt:lpstr>
      <vt:lpstr>Ripple</vt:lpstr>
      <vt:lpstr>Mixed-attainment KS3 &amp; KS4 mathematics conference  Task design for use with  inclusive classrooms   University of Birmingham  28th January 2017 Mike Ollerton </vt:lpstr>
      <vt:lpstr>The ability to solve problems is at the heart of mathematics.  Cockcroft (1982) para 249   </vt:lpstr>
      <vt:lpstr>Y7 – Y12</vt:lpstr>
      <vt:lpstr>Triangles on a 9-pin Geoboard</vt:lpstr>
      <vt:lpstr>There are many questions a teacher might pose; even better if learners are encouraged to pose questions themselves.</vt:lpstr>
      <vt:lpstr>Some questions could be:  What can we say about our collection? What are the names of the triangles? How do we know we have them all? What are their areas?  What sizes are their angles to the nearest degree? What are their perimeters? (Measuring with a ruler to the nearest 0.1 cm, or algebraically)</vt:lpstr>
      <vt:lpstr>How many congruent triangles can be drawn on  the grid altogether?</vt:lpstr>
      <vt:lpstr>PowerPoint Presentation</vt:lpstr>
      <vt:lpstr>PowerPoint Presentation</vt:lpstr>
      <vt:lpstr>PowerPoint Presentation</vt:lpstr>
      <vt:lpstr>Further questions:</vt:lpstr>
      <vt:lpstr>Write the differences between adjacent perimeters algebraically  E.g. Maximum      = 4a + 2b     Next largest      = 2a + 2c Difference  = ? </vt:lpstr>
      <vt:lpstr>For “post-Pythagorean” students calculate perimeters to 2 decimal places using the following: </vt:lpstr>
      <vt:lpstr>  Leading to the  development of surds  </vt:lpstr>
      <vt:lpstr>Suppose we turn the grid into  a co-ordinate grid?</vt:lpstr>
      <vt:lpstr>Find the equations of all possible straight lines</vt:lpstr>
      <vt:lpstr>Perhaps exploring parallel lines and their equations.  Exploring lines which are perpendicular to each other, and their equations</vt:lpstr>
      <vt:lpstr>How many different vectors  can be drawn on a  9-dot square grid?  What about a 16-dot square grid  What about an n-dot by n-dot grid? </vt:lpstr>
      <vt:lpstr>How many different magnitudes of these vectors are there on different sizes of grids?</vt:lpstr>
      <vt:lpstr>For “post-trigonometricians”  Calculate the angles of the triangles to the nearest  0.1 of a degree</vt:lpstr>
      <vt:lpstr>For AS level students  Calculate the area of intersection.</vt:lpstr>
      <vt:lpstr>What are the areas of triangles  ABE and BCD?</vt:lpstr>
      <vt:lpstr>Prove sides BC:BD:CD  are in the ratio of 3:4:5 </vt:lpstr>
      <vt:lpstr>Journal writing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Mixed-attainment KS3 &amp; KS4 mathematics conference  Task design for use with  inclusive classrooms   University of Birmingham  28th January 2017 Mike Ollerton</dc:title>
  <dc:creator>Helen Hindle</dc:creator>
  <cp:lastModifiedBy>Helen Hindle</cp:lastModifiedBy>
  <cp:revision>3</cp:revision>
  <dcterms:modified xsi:type="dcterms:W3CDTF">2017-01-30T19:56:30Z</dcterms:modified>
</cp:coreProperties>
</file>