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13" r:id="rId2"/>
    <p:sldId id="409" r:id="rId3"/>
    <p:sldId id="410" r:id="rId4"/>
    <p:sldId id="412" r:id="rId5"/>
    <p:sldId id="41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00321-5EBE-4932-986C-85482727B0F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69F2C-DD75-4F1F-8957-9DE6484E8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3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20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203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602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296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an open starter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4B835-52F8-4C38-BAFC-35F74EE7F06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8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47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9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12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5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32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2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7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7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2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FE4B-4420-4654-8911-8F23DC468072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229FD-C8F0-4F40-8DAD-C318B26C7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3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294" y="319730"/>
            <a:ext cx="8363272" cy="724373"/>
          </a:xfrm>
        </p:spPr>
        <p:txBody>
          <a:bodyPr>
            <a:noAutofit/>
          </a:bodyPr>
          <a:lstStyle/>
          <a:p>
            <a:r>
              <a:rPr lang="en-GB" sz="2800" dirty="0"/>
              <a:t>Choose and Example and decide if it is True or False?  </a:t>
            </a:r>
            <a:br>
              <a:rPr lang="en-GB" sz="2800" dirty="0"/>
            </a:br>
            <a:r>
              <a:rPr lang="en-GB" sz="2800" dirty="0"/>
              <a:t>You must be ready to explain your answer.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/>
            </p:nvGraphicFramePr>
            <p:xfrm>
              <a:off x="323527" y="1397000"/>
              <a:ext cx="8363272" cy="52003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3376109902"/>
                        </a:ext>
                      </a:extLst>
                    </a:gridCol>
                    <a:gridCol w="4181636">
                      <a:extLst>
                        <a:ext uri="{9D8B030D-6E8A-4147-A177-3AD203B41FA5}">
                          <a16:colId xmlns:a16="http://schemas.microsoft.com/office/drawing/2014/main" val="416829353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pPr algn="ctr"/>
                          <a:endParaRPr lang="en-GB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5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5400" dirty="0">
                              <a:solidFill>
                                <a:schemeClr val="tx1"/>
                              </a:solidFill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5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5400" dirty="0">
                              <a:solidFill>
                                <a:schemeClr val="tx1"/>
                              </a:solidFill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5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𝟏𝟒</m:t>
                                  </m:r>
                                </m:den>
                              </m:f>
                            </m:oMath>
                          </a14:m>
                          <a:endParaRPr lang="en-GB" sz="5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0" lang="en-GB" sz="54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GB" sz="5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9364138"/>
                      </a:ext>
                    </a:extLst>
                  </a:tr>
                  <a:tr h="2600176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𝟑𝟏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𝟑𝟓</m:t>
                                  </m:r>
                                </m:den>
                              </m:f>
                            </m:oMath>
                          </a14:m>
                          <a:endParaRPr lang="en-GB" sz="5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- 3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905766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3527" y="1397000"/>
              <a:ext cx="8363272" cy="52003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3376109902"/>
                        </a:ext>
                      </a:extLst>
                    </a:gridCol>
                    <a:gridCol w="4181636">
                      <a:extLst>
                        <a:ext uri="{9D8B030D-6E8A-4147-A177-3AD203B41FA5}">
                          <a16:colId xmlns:a16="http://schemas.microsoft.com/office/drawing/2014/main" val="416829353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6" t="-234" r="-100437" b="-100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46" t="-234" r="-437" b="-100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9364138"/>
                      </a:ext>
                    </a:extLst>
                  </a:tr>
                  <a:tr h="2600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6" t="-100234" r="-100437" b="-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146" t="-100234" r="-437" b="-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05766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3C7B78F-BFE4-4071-924B-301B5B683BC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0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294" y="319730"/>
            <a:ext cx="8363272" cy="724373"/>
          </a:xfrm>
        </p:spPr>
        <p:txBody>
          <a:bodyPr/>
          <a:lstStyle/>
          <a:p>
            <a:r>
              <a:rPr lang="en-GB" dirty="0"/>
              <a:t>True or False? – Convince 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5358607"/>
                  </p:ext>
                </p:extLst>
              </p:nvPr>
            </p:nvGraphicFramePr>
            <p:xfrm>
              <a:off x="323527" y="1397000"/>
              <a:ext cx="4181636" cy="26001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337610990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pPr algn="ctr"/>
                          <a:endParaRPr lang="en-GB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5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5400" dirty="0">
                              <a:solidFill>
                                <a:schemeClr val="tx1"/>
                              </a:solidFill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5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5400" dirty="0">
                              <a:solidFill>
                                <a:schemeClr val="tx1"/>
                              </a:solidFill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5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en-GB" sz="5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𝟏𝟒</m:t>
                                  </m:r>
                                </m:den>
                              </m:f>
                            </m:oMath>
                          </a14:m>
                          <a:endParaRPr lang="en-GB" sz="5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93641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5358607"/>
                  </p:ext>
                </p:extLst>
              </p:nvPr>
            </p:nvGraphicFramePr>
            <p:xfrm>
              <a:off x="323527" y="1397000"/>
              <a:ext cx="4181636" cy="26001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337610990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6" t="-234" r="-291" b="-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93641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3C7B78F-BFE4-4071-924B-301B5B683BC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6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294" y="319730"/>
            <a:ext cx="8363272" cy="724373"/>
          </a:xfrm>
        </p:spPr>
        <p:txBody>
          <a:bodyPr/>
          <a:lstStyle/>
          <a:p>
            <a:r>
              <a:rPr lang="en-GB" dirty="0"/>
              <a:t>True or False? – Convince 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0606207"/>
                  </p:ext>
                </p:extLst>
              </p:nvPr>
            </p:nvGraphicFramePr>
            <p:xfrm>
              <a:off x="390364" y="1196975"/>
              <a:ext cx="4181636" cy="26001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416829353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pPr algn="ctr"/>
                          <a:endParaRPr kumimoji="0" lang="en-GB" sz="5400" b="1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GB" sz="5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93641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0606207"/>
                  </p:ext>
                </p:extLst>
              </p:nvPr>
            </p:nvGraphicFramePr>
            <p:xfrm>
              <a:off x="390364" y="1196975"/>
              <a:ext cx="4181636" cy="26001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416829353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234" r="-437" b="-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93641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3C7B78F-BFE4-4071-924B-301B5B683BC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294" y="319730"/>
            <a:ext cx="8363272" cy="724373"/>
          </a:xfrm>
        </p:spPr>
        <p:txBody>
          <a:bodyPr/>
          <a:lstStyle/>
          <a:p>
            <a:r>
              <a:rPr lang="en-GB" dirty="0"/>
              <a:t>True or False? – Convince 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3724291"/>
                  </p:ext>
                </p:extLst>
              </p:nvPr>
            </p:nvGraphicFramePr>
            <p:xfrm>
              <a:off x="323527" y="1397000"/>
              <a:ext cx="4181636" cy="26001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337610990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𝟑𝟏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𝟑𝟓</m:t>
                                  </m:r>
                                </m:den>
                              </m:f>
                            </m:oMath>
                          </a14:m>
                          <a:endParaRPr lang="en-GB" sz="5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905766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3724291"/>
                  </p:ext>
                </p:extLst>
              </p:nvPr>
            </p:nvGraphicFramePr>
            <p:xfrm>
              <a:off x="323527" y="1397000"/>
              <a:ext cx="4181636" cy="26001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337610990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6" t="-234" r="-291" b="-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05766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3C7B78F-BFE4-4071-924B-301B5B683BC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70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294" y="319730"/>
            <a:ext cx="8363272" cy="724373"/>
          </a:xfrm>
        </p:spPr>
        <p:txBody>
          <a:bodyPr/>
          <a:lstStyle/>
          <a:p>
            <a:r>
              <a:rPr lang="en-GB" dirty="0"/>
              <a:t>True or False? – Convince 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5252033"/>
                  </p:ext>
                </p:extLst>
              </p:nvPr>
            </p:nvGraphicFramePr>
            <p:xfrm>
              <a:off x="323527" y="1397000"/>
              <a:ext cx="4181636" cy="26001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416829353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- 3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5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kumimoji="0" lang="en-GB" sz="5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905766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5252033"/>
                  </p:ext>
                </p:extLst>
              </p:nvPr>
            </p:nvGraphicFramePr>
            <p:xfrm>
              <a:off x="323527" y="1397000"/>
              <a:ext cx="4181636" cy="26001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81636">
                      <a:extLst>
                        <a:ext uri="{9D8B030D-6E8A-4147-A177-3AD203B41FA5}">
                          <a16:colId xmlns:a16="http://schemas.microsoft.com/office/drawing/2014/main" val="4168293532"/>
                        </a:ext>
                      </a:extLst>
                    </a:gridCol>
                  </a:tblGrid>
                  <a:tr h="2600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6" t="-234" r="-291" b="-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05766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3C7B78F-BFE4-4071-924B-301B5B683BC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1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136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Choose and Example and decide if it is True or False?   You must be ready to explain your answer.</vt:lpstr>
      <vt:lpstr>True or False? – Convince Me</vt:lpstr>
      <vt:lpstr>True or False? – Convince Me</vt:lpstr>
      <vt:lpstr>True or False? – Convince Me</vt:lpstr>
      <vt:lpstr>True or False? – Convince 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and Example and decide if it is True or False?   You must be ready to explain your answer.</dc:title>
  <dc:creator>Helen Hindle</dc:creator>
  <cp:lastModifiedBy>Helen Hindle</cp:lastModifiedBy>
  <cp:revision>1</cp:revision>
  <dcterms:created xsi:type="dcterms:W3CDTF">2020-08-29T09:10:24Z</dcterms:created>
  <dcterms:modified xsi:type="dcterms:W3CDTF">2020-08-29T09:14:29Z</dcterms:modified>
</cp:coreProperties>
</file>