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9" r:id="rId2"/>
    <p:sldId id="309" r:id="rId3"/>
    <p:sldId id="310" r:id="rId4"/>
    <p:sldId id="360" r:id="rId5"/>
    <p:sldId id="361" r:id="rId6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4660"/>
  </p:normalViewPr>
  <p:slideViewPr>
    <p:cSldViewPr>
      <p:cViewPr varScale="1">
        <p:scale>
          <a:sx n="61" d="100"/>
          <a:sy n="61" d="100"/>
        </p:scale>
        <p:origin x="1416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59615-DA3E-44D1-9CB8-CFDA56972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08397-2758-4723-81A5-6236EDDA0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90536-D146-4968-9FAF-CF681F470241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5C09DB-6D08-4E40-8FA6-664D10C2C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0DD086-A2FF-4AAF-BD01-6A942BF70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F14F9-7542-4E77-BDDE-270E9E616E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A9C15-6088-4D18-B399-D558C60DE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8CF56E-C4A7-4D96-8DA0-0FFF333E22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D2F1126-EE6F-458D-8B6F-EC7B7C6E1A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CE188AC-C7DB-4F79-8D20-0BE9FA27D4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4B9395D-884E-4DA5-AC95-93C0A8FB9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3D8246-CE02-4A5A-8406-D60C8FBB180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 E starts with an Inquiry Prompt – please see www.inquirymaths.org for a full description of the prompt and how it can be used by a mixed attainment class as an Inquiry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CF56E-C4A7-4D96-8DA0-0FFF333E225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97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224A-0AA0-4210-9CBF-41B5D9BE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16AF-8554-441F-AEB1-4838DA4E3A14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D6688-52DB-4332-AAA6-BB133BC9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F8A2-3F64-4AD3-9587-1A174B5B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65A0-DA6F-457D-8586-BD2346F451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45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192FF-AE54-4A9D-8A41-9703FD78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E65C-F63F-495C-B86D-E1EE70D0EE38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2FB4-D569-4EA3-9D2B-A83E36A3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8421-9679-440C-A7E4-18336B82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5A0F-1846-4AAB-A2FE-34CCCFEB1A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45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23DA-17E9-4846-B075-0E8101DE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C6F1-F707-4074-B156-9538E9582E23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0CC9D-B311-4A81-9C97-74A747F9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ED54-6D27-4281-8FB9-F4149054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49B4-8FED-416F-A543-84CD2EDCDE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4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AA546-CFEC-4AF5-B2CE-0CE4261B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CAA5-77A5-408B-99DF-E0AA29935AB8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ACE8-EF1F-46BB-91AF-989CDF5A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B4D7-134C-4A93-ACAB-0EC09783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2C54-193C-4D6D-9F8F-375185A333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97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CFD28-3490-4E03-9E08-92871299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A0E9-7CB1-4F2B-9F47-BBE4A19EED7C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358B-82AA-4E0D-BB65-8B8492C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761-AD77-4046-B1F3-720BC30F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B925-AAB7-496A-B706-6CE3EB50E1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D1D0C3-46A4-4E10-A1CB-D6175929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D857-9C37-4EEA-81F2-DAF168935A0A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2AAE0-6D88-483D-BFEC-5736F379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C04CBB-F7BB-4E16-9BB7-B09F1A2E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E356-A082-4D86-8340-7CE8493C76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8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235900-ADD2-4312-B57D-82044489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BEE0-A1C4-44C4-B18C-FBCD966CE151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2F643F-904F-42DB-9210-CA4A35CA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3391B6-34B6-4AD4-A347-22D8CE38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9BD9-AD69-4D98-BA31-7C377A7855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51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C7D00C-054F-42F1-BB23-C157C98C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A29F-AC40-4827-847F-5FF5440B1B88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75A45-2017-4435-A401-D5E61BB6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EADA7-4D88-4832-A4DD-DF726483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BB67-2BE4-409F-823E-E78A8715A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7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831808-C294-4AA3-A3AE-9FE3D6E1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446A-1AEB-47FF-B184-48DDBE5C6442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DE6732-C9E8-4514-BE55-F4870253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825A4E-3E6C-45BE-B3DC-487A8831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E56D-0835-4A36-A02E-F093196F32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54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FC884-2821-47CB-BA46-F9406E84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2F2B-148D-4E9C-8AFF-0426EB85DB3E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845B7E-C2A9-4290-AD74-AACFCC0A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1B037-AE78-456C-829A-799453F5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2F51-79E7-46A7-9A2A-F1C4C4393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90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35B52-8A6A-4395-B1EB-9DF4F6D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4745-DEBC-4464-9F09-5E89FA712A40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FFD72C-87A5-4167-B575-C151B1AE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BABAD1-5443-4337-BEF3-67B12307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2048-CB59-4898-B5CE-E832F6F8B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73FDD7-AB4B-4467-8206-FE31693F52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46EFAC-0C1D-46FE-996D-2BBA35294E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FEFD-11AA-4A2B-8E16-40346DFD1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2956B-C071-4187-8383-009BD87BE2EB}" type="datetimeFigureOut">
              <a:rPr lang="en-GB"/>
              <a:pPr>
                <a:defRPr/>
              </a:pPr>
              <a:t>24/06/2017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A8187-5218-4F63-9F6A-3C1E838B0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2AA7-A728-4B18-9620-742DAFFD1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5A66DC-323C-4E15-A47A-52C31016A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1E841BD-C6B5-4FBB-B9D8-AE8E625A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/>
              <a:t>Fractions </a:t>
            </a:r>
          </a:p>
        </p:txBody>
      </p:sp>
      <p:sp>
        <p:nvSpPr>
          <p:cNvPr id="23555" name="TextBox 7">
            <a:extLst>
              <a:ext uri="{FF2B5EF4-FFF2-40B4-BE49-F238E27FC236}">
                <a16:creationId xmlns:a16="http://schemas.microsoft.com/office/drawing/2014/main" id="{FB28FB4E-4B5A-4820-A274-90DF49B2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133600"/>
            <a:ext cx="295275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/>
              <a:t>We use this equipment for the fractions activity.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Rainbow Fraction Tiles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(These can be purchased from www.hopeeducation.co.uk)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AFF243-CC0F-431C-A95E-A0AE62B7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30402" r="35826" b="16402"/>
          <a:stretch>
            <a:fillRect/>
          </a:stretch>
        </p:blipFill>
        <p:spPr bwMode="auto">
          <a:xfrm>
            <a:off x="611188" y="1628775"/>
            <a:ext cx="47529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4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E0B8206-F24F-490E-9398-17145030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Starter Activity - True or False?  Convince Me…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087C48-B29C-46F2-8398-5A063BE0D2CA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484784"/>
          <a:ext cx="8363272" cy="52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3376109902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4168293532"/>
                    </a:ext>
                  </a:extLst>
                </a:gridCol>
              </a:tblGrid>
              <a:tr h="26001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146" t="-234" r="-100437" b="-1004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100146" t="-234" r="-437" b="-10046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89364138"/>
                  </a:ext>
                </a:extLst>
              </a:tr>
              <a:tr h="26001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146" t="-100234" r="-100437" b="-4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100146" t="-100234" r="-437" b="-468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90576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31BF78-A27F-4FF0-9D5C-804910CE2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63956"/>
              </p:ext>
            </p:extLst>
          </p:nvPr>
        </p:nvGraphicFramePr>
        <p:xfrm>
          <a:off x="179512" y="548680"/>
          <a:ext cx="8784975" cy="6065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291">
                  <a:extLst>
                    <a:ext uri="{9D8B030D-6E8A-4147-A177-3AD203B41FA5}">
                      <a16:colId xmlns:a16="http://schemas.microsoft.com/office/drawing/2014/main" val="942637472"/>
                    </a:ext>
                  </a:extLst>
                </a:gridCol>
                <a:gridCol w="1602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659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 gridSpan="5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7949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Calculations  with  Fractions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 can add and subtract fractions with a common denominator.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(Task A)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9525" marB="0">
                    <a:blipFill>
                      <a:blip r:embed="rId3"/>
                      <a:stretch>
                        <a:fillRect l="-148669" t="-6745" r="-300760" b="-2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9525" marB="0">
                    <a:blipFill>
                      <a:blip r:embed="rId3"/>
                      <a:stretch>
                        <a:fillRect l="-248669" t="-6745" r="-200760" b="-2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9525" marB="0">
                    <a:blipFill>
                      <a:blip r:embed="rId3"/>
                      <a:stretch>
                        <a:fillRect l="-348669" t="-6745" r="-100760" b="-2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 understand and can use efficient methods to add, subtract, multiply and divide fractions, including mixed numbers and questions that involve more than one operation.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(Task E)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AFF00-A3AE-4DC9-901C-C379FF6016A9}"/>
              </a:ext>
            </a:extLst>
          </p:cNvPr>
          <p:cNvCxnSpPr>
            <a:cxnSpLocks/>
          </p:cNvCxnSpPr>
          <p:nvPr/>
        </p:nvCxnSpPr>
        <p:spPr>
          <a:xfrm>
            <a:off x="1116013" y="765175"/>
            <a:ext cx="770413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1">
            <a:extLst>
              <a:ext uri="{FF2B5EF4-FFF2-40B4-BE49-F238E27FC236}">
                <a16:creationId xmlns:a16="http://schemas.microsoft.com/office/drawing/2014/main" id="{C0941E79-B0DA-4CE1-8591-7207EDB3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143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Learning Journey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73AB21-EA62-473C-84CF-D95E0608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9" y="44624"/>
            <a:ext cx="4572396" cy="342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E151C-125F-4F06-9FB4-F51C527FC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84984"/>
            <a:ext cx="4572396" cy="3429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7EF7E-D4D4-44E1-8550-250F7B2C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5" y="188640"/>
            <a:ext cx="3936437" cy="295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E7F140-748E-4E65-BE07-DFCF8292A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212976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C2BC7-C165-4E65-BD41-A558A1CD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6632"/>
            <a:ext cx="4215347" cy="3543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E942D1-6CFC-4001-945B-0C4E791B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44" y="3650818"/>
            <a:ext cx="4085015" cy="3063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19B62-EC1D-4AD6-90EC-F889DE7B4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73907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131</Words>
  <Application>Microsoft Office PowerPoint</Application>
  <PresentationFormat>On-screen Show (4:3)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Office Theme</vt:lpstr>
      <vt:lpstr>Fractions </vt:lpstr>
      <vt:lpstr>Starter Activity - True or False?  Convince Me…</vt:lpstr>
      <vt:lpstr>PowerPoint Presentation</vt:lpstr>
      <vt:lpstr>PowerPoint Presentation</vt:lpstr>
      <vt:lpstr>PowerPoint Presentation</vt:lpstr>
    </vt:vector>
  </TitlesOfParts>
  <Company>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Hindle</dc:creator>
  <cp:lastModifiedBy>Helen Hindle</cp:lastModifiedBy>
  <cp:revision>82</cp:revision>
  <cp:lastPrinted>2013-10-22T06:25:17Z</cp:lastPrinted>
  <dcterms:created xsi:type="dcterms:W3CDTF">2013-06-25T14:35:09Z</dcterms:created>
  <dcterms:modified xsi:type="dcterms:W3CDTF">2017-06-24T12:37:38Z</dcterms:modified>
</cp:coreProperties>
</file>