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43" r:id="rId2"/>
    <p:sldId id="444" r:id="rId3"/>
    <p:sldId id="445" r:id="rId4"/>
    <p:sldId id="44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20956-A5E3-45E5-86B0-91EE80B01CD0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282E8-1EFF-4F42-B8F3-9730E7A38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9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an open starter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4B835-52F8-4C38-BAFC-35F74EE7F0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76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an open starter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4B835-52F8-4C38-BAFC-35F74EE7F0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360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an open starter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4B835-52F8-4C38-BAFC-35F74EE7F0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99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an open starter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4B835-52F8-4C38-BAFC-35F74EE7F0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21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50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76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9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93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8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4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8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14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22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02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62C79-636C-47D7-B672-0B1DBF962EF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0F810-710F-4ADA-9C17-55EBC96F6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7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8A5FF-72EC-46F1-8096-C8D08AF99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365126"/>
            <a:ext cx="8508459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Which is the odd one out?</a:t>
            </a:r>
            <a:br>
              <a:rPr lang="en-GB" dirty="0"/>
            </a:br>
            <a:r>
              <a:rPr lang="en-GB" dirty="0"/>
              <a:t>You must give a reason for your answer.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376AA952-A019-44FD-AEC0-FC85DB1BE6FA}"/>
              </a:ext>
            </a:extLst>
          </p:cNvPr>
          <p:cNvSpPr/>
          <p:nvPr/>
        </p:nvSpPr>
        <p:spPr>
          <a:xfrm>
            <a:off x="1374841" y="2178996"/>
            <a:ext cx="1971473" cy="156939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FE2DD0DE-6757-4D49-B827-3710F6A3CF6E}"/>
              </a:ext>
            </a:extLst>
          </p:cNvPr>
          <p:cNvSpPr/>
          <p:nvPr/>
        </p:nvSpPr>
        <p:spPr>
          <a:xfrm>
            <a:off x="2451369" y="4577599"/>
            <a:ext cx="3547353" cy="156939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A7524DE-E64D-4370-B793-BDC53D2FC94D}"/>
              </a:ext>
            </a:extLst>
          </p:cNvPr>
          <p:cNvSpPr/>
          <p:nvPr/>
        </p:nvSpPr>
        <p:spPr>
          <a:xfrm>
            <a:off x="5677710" y="2178995"/>
            <a:ext cx="1631005" cy="156939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5CB2E3-EA46-413C-A617-FB362C327E53}"/>
              </a:ext>
            </a:extLst>
          </p:cNvPr>
          <p:cNvSpPr txBox="1"/>
          <p:nvPr/>
        </p:nvSpPr>
        <p:spPr>
          <a:xfrm>
            <a:off x="787939" y="2653521"/>
            <a:ext cx="48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2D00C0-5F36-4AE9-9E05-671B0F0A3EDC}"/>
              </a:ext>
            </a:extLst>
          </p:cNvPr>
          <p:cNvSpPr txBox="1"/>
          <p:nvPr/>
        </p:nvSpPr>
        <p:spPr>
          <a:xfrm>
            <a:off x="1789888" y="3748390"/>
            <a:ext cx="48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87D46E-FA0A-42CD-B551-7D83B4D19249}"/>
              </a:ext>
            </a:extLst>
          </p:cNvPr>
          <p:cNvSpPr txBox="1"/>
          <p:nvPr/>
        </p:nvSpPr>
        <p:spPr>
          <a:xfrm>
            <a:off x="3198777" y="3318244"/>
            <a:ext cx="48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A26182-81C8-44B1-BFBA-10FF7C3D7985}"/>
              </a:ext>
            </a:extLst>
          </p:cNvPr>
          <p:cNvSpPr txBox="1"/>
          <p:nvPr/>
        </p:nvSpPr>
        <p:spPr>
          <a:xfrm>
            <a:off x="5210786" y="2915131"/>
            <a:ext cx="48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5D61AB-4D8A-4388-9324-098512203E8C}"/>
              </a:ext>
            </a:extLst>
          </p:cNvPr>
          <p:cNvSpPr txBox="1"/>
          <p:nvPr/>
        </p:nvSpPr>
        <p:spPr>
          <a:xfrm>
            <a:off x="5998722" y="3748390"/>
            <a:ext cx="48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247034-D4AD-4507-9419-CF85D6DEF8BC}"/>
              </a:ext>
            </a:extLst>
          </p:cNvPr>
          <p:cNvSpPr txBox="1"/>
          <p:nvPr/>
        </p:nvSpPr>
        <p:spPr>
          <a:xfrm>
            <a:off x="7162798" y="3318244"/>
            <a:ext cx="48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5DA897-73F5-4885-AD9E-13FCAACA5B2E}"/>
              </a:ext>
            </a:extLst>
          </p:cNvPr>
          <p:cNvSpPr txBox="1"/>
          <p:nvPr/>
        </p:nvSpPr>
        <p:spPr>
          <a:xfrm>
            <a:off x="3594362" y="6146994"/>
            <a:ext cx="834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F39107-C520-4F29-ABA5-96306251ECC7}"/>
              </a:ext>
            </a:extLst>
          </p:cNvPr>
          <p:cNvSpPr txBox="1"/>
          <p:nvPr/>
        </p:nvSpPr>
        <p:spPr>
          <a:xfrm>
            <a:off x="5700412" y="5802041"/>
            <a:ext cx="48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A18B41-83E6-4508-BC32-F2D0E5324EB8}"/>
              </a:ext>
            </a:extLst>
          </p:cNvPr>
          <p:cNvSpPr txBox="1"/>
          <p:nvPr/>
        </p:nvSpPr>
        <p:spPr>
          <a:xfrm>
            <a:off x="6011691" y="4871133"/>
            <a:ext cx="48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BB2330-991B-4766-947D-F9C9BCC1588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90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C7DD9784-B620-43B9-A508-A9698F459FBF}"/>
              </a:ext>
            </a:extLst>
          </p:cNvPr>
          <p:cNvGrpSpPr/>
          <p:nvPr/>
        </p:nvGrpSpPr>
        <p:grpSpPr>
          <a:xfrm>
            <a:off x="445039" y="645471"/>
            <a:ext cx="2900464" cy="2092614"/>
            <a:chOff x="787939" y="2178996"/>
            <a:chExt cx="2900464" cy="2092614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376AA952-A019-44FD-AEC0-FC85DB1BE6FA}"/>
                </a:ext>
              </a:extLst>
            </p:cNvPr>
            <p:cNvSpPr/>
            <p:nvPr/>
          </p:nvSpPr>
          <p:spPr>
            <a:xfrm>
              <a:off x="1374841" y="2178996"/>
              <a:ext cx="1971473" cy="156939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D5CB2E3-EA46-413C-A617-FB362C327E53}"/>
                </a:ext>
              </a:extLst>
            </p:cNvPr>
            <p:cNvSpPr txBox="1"/>
            <p:nvPr/>
          </p:nvSpPr>
          <p:spPr>
            <a:xfrm>
              <a:off x="787939" y="2653521"/>
              <a:ext cx="4896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6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02D00C0-5F36-4AE9-9E05-671B0F0A3EDC}"/>
                </a:ext>
              </a:extLst>
            </p:cNvPr>
            <p:cNvSpPr txBox="1"/>
            <p:nvPr/>
          </p:nvSpPr>
          <p:spPr>
            <a:xfrm>
              <a:off x="1789888" y="3748390"/>
              <a:ext cx="4896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6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F87D46E-FA0A-42CD-B551-7D83B4D19249}"/>
                </a:ext>
              </a:extLst>
            </p:cNvPr>
            <p:cNvSpPr txBox="1"/>
            <p:nvPr/>
          </p:nvSpPr>
          <p:spPr>
            <a:xfrm>
              <a:off x="3198777" y="3318244"/>
              <a:ext cx="4896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2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F0BB2330-991B-4766-947D-F9C9BCC1588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85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35AE3CBC-1A6F-4FB5-9E07-0755BCAD2DC0}"/>
              </a:ext>
            </a:extLst>
          </p:cNvPr>
          <p:cNvGrpSpPr/>
          <p:nvPr/>
        </p:nvGrpSpPr>
        <p:grpSpPr>
          <a:xfrm>
            <a:off x="676886" y="645470"/>
            <a:ext cx="2441638" cy="2092615"/>
            <a:chOff x="5210786" y="2178995"/>
            <a:chExt cx="2441638" cy="2092615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DA7524DE-E64D-4370-B793-BDC53D2FC94D}"/>
                </a:ext>
              </a:extLst>
            </p:cNvPr>
            <p:cNvSpPr/>
            <p:nvPr/>
          </p:nvSpPr>
          <p:spPr>
            <a:xfrm>
              <a:off x="5677710" y="2178995"/>
              <a:ext cx="1631005" cy="156939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2A26182-81C8-44B1-BFBA-10FF7C3D7985}"/>
                </a:ext>
              </a:extLst>
            </p:cNvPr>
            <p:cNvSpPr txBox="1"/>
            <p:nvPr/>
          </p:nvSpPr>
          <p:spPr>
            <a:xfrm>
              <a:off x="5210786" y="2915131"/>
              <a:ext cx="4896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A5D61AB-4D8A-4388-9324-098512203E8C}"/>
                </a:ext>
              </a:extLst>
            </p:cNvPr>
            <p:cNvSpPr txBox="1"/>
            <p:nvPr/>
          </p:nvSpPr>
          <p:spPr>
            <a:xfrm>
              <a:off x="5998722" y="3748390"/>
              <a:ext cx="4896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3247034-D4AD-4507-9419-CF85D6DEF8BC}"/>
                </a:ext>
              </a:extLst>
            </p:cNvPr>
            <p:cNvSpPr txBox="1"/>
            <p:nvPr/>
          </p:nvSpPr>
          <p:spPr>
            <a:xfrm>
              <a:off x="7162798" y="3318244"/>
              <a:ext cx="4896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4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F0BB2330-991B-4766-947D-F9C9BCC1588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35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763F2615-A2DC-453E-A952-7E2F05A554BE}"/>
              </a:ext>
            </a:extLst>
          </p:cNvPr>
          <p:cNvGrpSpPr/>
          <p:nvPr/>
        </p:nvGrpSpPr>
        <p:grpSpPr>
          <a:xfrm>
            <a:off x="522052" y="510424"/>
            <a:ext cx="4049948" cy="2092615"/>
            <a:chOff x="2451369" y="4577599"/>
            <a:chExt cx="4049948" cy="2092615"/>
          </a:xfrm>
        </p:grpSpPr>
        <p:sp>
          <p:nvSpPr>
            <p:cNvPr id="6" name="Cube 5">
              <a:extLst>
                <a:ext uri="{FF2B5EF4-FFF2-40B4-BE49-F238E27FC236}">
                  <a16:creationId xmlns:a16="http://schemas.microsoft.com/office/drawing/2014/main" id="{FE2DD0DE-6757-4D49-B827-3710F6A3CF6E}"/>
                </a:ext>
              </a:extLst>
            </p:cNvPr>
            <p:cNvSpPr/>
            <p:nvPr/>
          </p:nvSpPr>
          <p:spPr>
            <a:xfrm>
              <a:off x="2451369" y="4577599"/>
              <a:ext cx="3547353" cy="156939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25DA897-73F5-4885-AD9E-13FCAACA5B2E}"/>
                </a:ext>
              </a:extLst>
            </p:cNvPr>
            <p:cNvSpPr txBox="1"/>
            <p:nvPr/>
          </p:nvSpPr>
          <p:spPr>
            <a:xfrm>
              <a:off x="3594362" y="6146994"/>
              <a:ext cx="8349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14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5F39107-C520-4F29-ABA5-96306251ECC7}"/>
                </a:ext>
              </a:extLst>
            </p:cNvPr>
            <p:cNvSpPr txBox="1"/>
            <p:nvPr/>
          </p:nvSpPr>
          <p:spPr>
            <a:xfrm>
              <a:off x="5700412" y="5802041"/>
              <a:ext cx="4896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A18B41-83E6-4508-BC32-F2D0E5324EB8}"/>
                </a:ext>
              </a:extLst>
            </p:cNvPr>
            <p:cNvSpPr txBox="1"/>
            <p:nvPr/>
          </p:nvSpPr>
          <p:spPr>
            <a:xfrm>
              <a:off x="6011691" y="4871133"/>
              <a:ext cx="4896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2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F0BB2330-991B-4766-947D-F9C9BCC1588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42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63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Which is the odd one out? You must give a reason for your answer.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is the odd one out? You must give a reason for your answer.</dc:title>
  <dc:creator>Helen Hindle</dc:creator>
  <cp:lastModifiedBy>Helen Hindle</cp:lastModifiedBy>
  <cp:revision>1</cp:revision>
  <dcterms:created xsi:type="dcterms:W3CDTF">2020-08-29T09:21:28Z</dcterms:created>
  <dcterms:modified xsi:type="dcterms:W3CDTF">2020-08-29T09:23:34Z</dcterms:modified>
</cp:coreProperties>
</file>