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32510ca36794ca8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67" r:id="rId4"/>
    <p:sldId id="266" r:id="rId5"/>
    <p:sldId id="272" r:id="rId6"/>
    <p:sldId id="273" r:id="rId7"/>
    <p:sldId id="283" r:id="rId8"/>
    <p:sldId id="284" r:id="rId9"/>
    <p:sldId id="286" r:id="rId10"/>
    <p:sldId id="285" r:id="rId11"/>
  </p:sldIdLst>
  <p:sldSz cx="9144000" cy="6858000" type="screen4x3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54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0E6C-A894-425C-BE87-8616736DAAA7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7597-C22F-4554-B419-10087D0DC9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8E35-D7AD-4C02-BC78-70B211905F93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33937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0D2BD-CC1F-4029-8A0E-3687A34D36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2062-A581-4E9D-B511-DAAFAB1828A6}" type="datetimeFigureOut">
              <a:rPr lang="en-US" smtClean="0"/>
              <a:pPr/>
              <a:t>3/3/2019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thworld.wolfram.com/DemiregularTessell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m.org.uk/resources/collection/2781/cre8ate-maths" TargetMode="External"/><Relationship Id="rId2" Type="http://schemas.openxmlformats.org/officeDocument/2006/relationships/hyperlink" Target="http://www.cre8atemaths.org.uk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m.org.uk/write/MediaUploads/Resources/ATM_Catalogue_2018_2019_WEB_(1).pdf" TargetMode="External"/><Relationship Id="rId2" Type="http://schemas.openxmlformats.org/officeDocument/2006/relationships/hyperlink" Target="http://www.cre8atemaths.org.uk/sites/default/files/act2_semi-regular_tiling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thworld.wolfram.com/SemiregularTessellat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EB1D-FF8B-4940-BE8C-B737F0AE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demi regular tilings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EE2E-F0EA-4000-BD80-68AC7F221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r>
              <a:rPr lang="en-GB" u="sng" dirty="0">
                <a:hlinkClick r:id="rId2"/>
              </a:rPr>
              <a:t>http://mathworld.wolfram.com/DemiregularTessellation.html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b="1" i="1" dirty="0">
                <a:solidFill>
                  <a:srgbClr val="FF00FF"/>
                </a:solidFill>
                <a:latin typeface="Comic Sans MS" pitchFamily="66" charset="0"/>
              </a:rPr>
              <a:t>cre8ate maths</a:t>
            </a:r>
            <a:endParaRPr lang="en-GB" dirty="0">
              <a:solidFill>
                <a:srgbClr val="FF00FF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b="1" dirty="0">
                <a:latin typeface="Comic Sans MS" pitchFamily="66" charset="0"/>
              </a:rPr>
              <a:t> the materials</a:t>
            </a:r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The structure of the resources matches the 12 priority work/industry sectors in Yorkshire and Humberside.</a:t>
            </a:r>
          </a:p>
          <a:p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 		Agriculture, Horticulture and Land-Based Industries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2 		Chemicals and Related Industries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3 		Childcare/Early Years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4 		Construction and the Built Environment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5 		Digital, ICT, Creative and Media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6 		Engineering, Manufacturing and Print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7 		Food and Drink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8 		Health and Social Care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9 		Hospitality, Tourism, Sport and Leisure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10 	Port, Logistics and Distribution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11 		Retail Services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12 	Voluntary, Community and Faith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b="1" i="1" dirty="0">
                <a:solidFill>
                  <a:srgbClr val="FF00FF"/>
                </a:solidFill>
                <a:latin typeface="Comic Sans MS" pitchFamily="66" charset="0"/>
              </a:rPr>
              <a:t>cre8ate maths</a:t>
            </a:r>
            <a:endParaRPr lang="en-GB" dirty="0">
              <a:solidFill>
                <a:srgbClr val="FF00FF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b="1" dirty="0">
                <a:latin typeface="Comic Sans MS" pitchFamily="66" charset="0"/>
              </a:rPr>
              <a:t> the materials</a:t>
            </a:r>
            <a:endParaRPr lang="en-GB" dirty="0"/>
          </a:p>
          <a:p>
            <a:r>
              <a:rPr lang="en-GB" dirty="0"/>
              <a:t>link </a:t>
            </a:r>
            <a:r>
              <a:rPr lang="en-GB" i="1" dirty="0"/>
              <a:t>real and significant mathematical thinking </a:t>
            </a:r>
            <a:r>
              <a:rPr lang="en-GB" dirty="0"/>
              <a:t>with </a:t>
            </a:r>
            <a:r>
              <a:rPr lang="en-GB" i="1" dirty="0"/>
              <a:t>fully authentic real world applications</a:t>
            </a:r>
            <a:endParaRPr lang="en-GB" dirty="0"/>
          </a:p>
          <a:p>
            <a:r>
              <a:rPr lang="en-GB" b="1" dirty="0"/>
              <a:t>suitable for pupils across the attainment range</a:t>
            </a:r>
          </a:p>
          <a:p>
            <a:r>
              <a:rPr lang="en-GB" dirty="0"/>
              <a:t>provide a platform for the development of young peoples’ </a:t>
            </a:r>
            <a:r>
              <a:rPr lang="en-US" dirty="0"/>
              <a:t>competence in mathematical procedures, their creativity, and their appreciation and critical understanding of mathematics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18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560933" y="1"/>
          <a:ext cx="970493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Acrobat Document" r:id="rId4" imgW="8019898" imgH="5667146" progId="AcroExch.Document.7">
                  <p:embed/>
                </p:oleObj>
              </mc:Choice>
              <mc:Fallback>
                <p:oleObj name="Acrobat Document" r:id="rId4" imgW="8019898" imgH="5667146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60933" y="1"/>
                        <a:ext cx="970493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2168" y="285728"/>
          <a:ext cx="8795832" cy="64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68" y="285728"/>
                        <a:ext cx="8795832" cy="6429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4282" y="214290"/>
          <a:ext cx="8786874" cy="64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786874" cy="6429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en-GB" i="1" dirty="0">
                <a:solidFill>
                  <a:srgbClr val="FF00FF"/>
                </a:solidFill>
                <a:hlinkClick r:id="rId2"/>
              </a:rPr>
              <a:t>cre8ate maths </a:t>
            </a:r>
            <a:endParaRPr lang="en-GB" i="1" dirty="0">
              <a:solidFill>
                <a:srgbClr val="FF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Where it can be found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u="sng" dirty="0">
                <a:hlinkClick r:id="rId2"/>
              </a:rPr>
              <a:t>http://www.cre8atemaths.org.uk/</a:t>
            </a:r>
            <a:r>
              <a:rPr lang="en-GB" dirty="0"/>
              <a:t> or</a:t>
            </a:r>
          </a:p>
          <a:p>
            <a:pPr lvl="0"/>
            <a:r>
              <a:rPr lang="en-GB" u="sng" dirty="0">
                <a:hlinkClick r:id="rId3"/>
              </a:rPr>
              <a:t>https://www.stem.org.uk/resources/collection/2781/cre8ate-maths</a:t>
            </a:r>
            <a:r>
              <a:rPr lang="en-GB" dirty="0"/>
              <a:t>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09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1491-B85E-484D-B440-09B577AE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Semi – regular tilings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15E5-9F29-4E96-8348-8A174BC98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2"/>
              </a:rPr>
              <a:t>http://www.cre8atemaths.org.uk/sites/default/files/act2_semi-regular_tilings.pdf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3"/>
              </a:rPr>
              <a:t>https://www.atm.org.uk/write/MediaUploads/Resources/ATM_Catalogue_2018_2019_WEB_(1).pdf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4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5DB9-032D-434F-AF42-18BCA6FF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many semi-regular tilings are there altogether?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CD9A-11B6-4F96-BA99-B87C8233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r>
              <a:rPr lang="en-GB" u="sng" dirty="0">
                <a:hlinkClick r:id="rId2"/>
              </a:rPr>
              <a:t>http://mathworld.wolfram.com/SemiregularTessellation.html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112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!-- This markup removes items from the Office Button in Powerpoint. -->
<customUI xmlns="http://schemas.microsoft.com/office/2006/01/customui">
  <ribbon>
    <officeMenu>
      <menu idMso="FileSendMenu" showImage="false" visible="false"/>
      <menu idMso="FilePrintMenu">
        <button idMso="FilePrintQuick" showImage="false" visible="false"/>
      </menu>
      <menu idMso="MenuPublish">
        <toggleButton idMso="FileCreateDocumentWorkspace" showImage="false" visible="false"/>
        <button idMso="FileSaveToDocumentManagementServer" showImage="false" visible="false"/>
      </menu>
    </officeMenu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526</TotalTime>
  <Words>90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blank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cre8ate maths </vt:lpstr>
      <vt:lpstr>Semi – regular tilings </vt:lpstr>
      <vt:lpstr> How many semi-regular tilings are there altogether? </vt:lpstr>
      <vt:lpstr>demi regular tilings</vt:lpstr>
    </vt:vector>
  </TitlesOfParts>
  <Company>Sheffield Hallam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Hilary Povey</dc:creator>
  <cp:lastModifiedBy>Helen Hindle</cp:lastModifiedBy>
  <cp:revision>50</cp:revision>
  <cp:lastPrinted>2019-01-25T22:00:40Z</cp:lastPrinted>
  <dcterms:created xsi:type="dcterms:W3CDTF">2010-02-26T10:48:53Z</dcterms:created>
  <dcterms:modified xsi:type="dcterms:W3CDTF">2019-03-03T09:38:09Z</dcterms:modified>
</cp:coreProperties>
</file>