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8" r:id="rId6"/>
    <p:sldId id="267" r:id="rId7"/>
    <p:sldId id="261" r:id="rId8"/>
    <p:sldId id="262" r:id="rId9"/>
    <p:sldId id="281" r:id="rId10"/>
    <p:sldId id="260" r:id="rId11"/>
    <p:sldId id="270" r:id="rId12"/>
    <p:sldId id="277" r:id="rId13"/>
    <p:sldId id="264" r:id="rId14"/>
    <p:sldId id="271" r:id="rId15"/>
    <p:sldId id="283" r:id="rId16"/>
    <p:sldId id="284" r:id="rId17"/>
    <p:sldId id="293" r:id="rId18"/>
    <p:sldId id="285" r:id="rId19"/>
    <p:sldId id="287" r:id="rId20"/>
    <p:sldId id="288" r:id="rId21"/>
    <p:sldId id="290" r:id="rId22"/>
    <p:sldId id="289" r:id="rId23"/>
    <p:sldId id="292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6891-C990-4DFD-AC3F-72E7B0D7549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1B82D-1939-4E04-86A6-0D3B8C2666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67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B82D-1939-4E04-86A6-0D3B8C26669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69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6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21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21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55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9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13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49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78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70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79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6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78A3-BE4E-4DFC-9C1C-97CA04391A12}" type="datetimeFigureOut">
              <a:rPr lang="en-GB" smtClean="0"/>
              <a:t>15/07/2018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F1C9-D550-4808-A742-1D70D0D08C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5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71775" cy="1647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139207"/>
            <a:ext cx="1261470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 YEAR JOURNEY </a:t>
            </a:r>
          </a:p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ONE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MANY MATHEMATICS 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FACULTIES</a:t>
            </a:r>
          </a:p>
        </p:txBody>
      </p:sp>
    </p:spTree>
    <p:extLst>
      <p:ext uri="{BB962C8B-B14F-4D97-AF65-F5344CB8AC3E}">
        <p14:creationId xmlns:p14="http://schemas.microsoft.com/office/powerpoint/2010/main" val="402318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011" y="122791"/>
            <a:ext cx="5486400" cy="6557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77" y="108731"/>
            <a:ext cx="4875324" cy="65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576262"/>
            <a:ext cx="100012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1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0" y="428625"/>
            <a:ext cx="7547019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248455"/>
            <a:ext cx="9115639" cy="63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1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699" y="3642611"/>
            <a:ext cx="4169044" cy="2874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190" y="3621821"/>
            <a:ext cx="2095500" cy="2943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037" y="3583721"/>
            <a:ext cx="2133600" cy="2981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685" y="112713"/>
            <a:ext cx="2173863" cy="2996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05" y="3593876"/>
            <a:ext cx="2133600" cy="2999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63" y="203994"/>
            <a:ext cx="2019300" cy="290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4642" y="203994"/>
            <a:ext cx="2057400" cy="2924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4743" y="112713"/>
            <a:ext cx="2173863" cy="30050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7804" y="161131"/>
            <a:ext cx="20574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7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F990-B46A-4CF8-8CF4-53042B36B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8BAE8-6E01-45DE-9F64-B9D50348D8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19" y="161058"/>
            <a:ext cx="9862272" cy="63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1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677" y="218209"/>
            <a:ext cx="7029314" cy="58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3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2" y="806161"/>
            <a:ext cx="5424055" cy="5498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3" y="806160"/>
            <a:ext cx="5434445" cy="550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07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9" y="176645"/>
            <a:ext cx="6715125" cy="65341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61909" y="2355561"/>
            <a:ext cx="5230090" cy="251777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Why is this useful or not useful for mixed ability?</a:t>
            </a:r>
          </a:p>
          <a:p>
            <a:r>
              <a:rPr lang="en-GB" dirty="0"/>
              <a:t>How can this task be developed further?</a:t>
            </a:r>
          </a:p>
          <a:p>
            <a:endParaRPr lang="en-GB" dirty="0"/>
          </a:p>
          <a:p>
            <a:r>
              <a:rPr lang="en-GB" dirty="0"/>
              <a:t>Is this accessible for all students?</a:t>
            </a:r>
          </a:p>
          <a:p>
            <a:r>
              <a:rPr lang="en-GB" dirty="0"/>
              <a:t>Can it be used to challenge all students?  </a:t>
            </a:r>
          </a:p>
        </p:txBody>
      </p:sp>
    </p:spTree>
    <p:extLst>
      <p:ext uri="{BB962C8B-B14F-4D97-AF65-F5344CB8AC3E}">
        <p14:creationId xmlns:p14="http://schemas.microsoft.com/office/powerpoint/2010/main" val="3627549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6" y="780183"/>
            <a:ext cx="10892704" cy="486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8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068" y="2126914"/>
            <a:ext cx="12247808" cy="2387600"/>
          </a:xfrm>
        </p:spPr>
        <p:txBody>
          <a:bodyPr>
            <a:noAutofit/>
          </a:bodyPr>
          <a:lstStyle/>
          <a:p>
            <a:pPr algn="l"/>
            <a:br>
              <a:rPr lang="en-GB" sz="19900" dirty="0"/>
            </a:br>
            <a:endParaRPr lang="en-GB" sz="19900" dirty="0"/>
          </a:p>
        </p:txBody>
      </p:sp>
      <p:sp>
        <p:nvSpPr>
          <p:cNvPr id="3" name="Rectangle 2"/>
          <p:cNvSpPr/>
          <p:nvPr/>
        </p:nvSpPr>
        <p:spPr>
          <a:xfrm>
            <a:off x="128588" y="1743359"/>
            <a:ext cx="1153001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2016 - 17</a:t>
            </a:r>
          </a:p>
        </p:txBody>
      </p:sp>
    </p:spTree>
    <p:extLst>
      <p:ext uri="{BB962C8B-B14F-4D97-AF65-F5344CB8AC3E}">
        <p14:creationId xmlns:p14="http://schemas.microsoft.com/office/powerpoint/2010/main" val="1759054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DC9AF-5256-4836-8C48-090D3F142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88" y="213790"/>
            <a:ext cx="8640876" cy="643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01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43" y="0"/>
            <a:ext cx="5964457" cy="3390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6" y="1695306"/>
            <a:ext cx="5713057" cy="3844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3" y="3099611"/>
            <a:ext cx="5349586" cy="35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3" y="124692"/>
            <a:ext cx="11714833" cy="6618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9782" y="1690688"/>
            <a:ext cx="5912427" cy="2777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8583" y="124692"/>
            <a:ext cx="24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Smile/STEM website</a:t>
            </a:r>
          </a:p>
        </p:txBody>
      </p:sp>
    </p:spTree>
    <p:extLst>
      <p:ext uri="{BB962C8B-B14F-4D97-AF65-F5344CB8AC3E}">
        <p14:creationId xmlns:p14="http://schemas.microsoft.com/office/powerpoint/2010/main" val="407226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is this useful or not useful for mixed ability?</a:t>
            </a:r>
          </a:p>
          <a:p>
            <a:r>
              <a:rPr lang="en-GB" dirty="0"/>
              <a:t>How can this task be developed further?</a:t>
            </a:r>
          </a:p>
          <a:p>
            <a:endParaRPr lang="en-GB" dirty="0"/>
          </a:p>
          <a:p>
            <a:r>
              <a:rPr lang="en-GB" dirty="0"/>
              <a:t>Is this accessible for all students?</a:t>
            </a:r>
          </a:p>
          <a:p>
            <a:r>
              <a:rPr lang="en-GB" dirty="0"/>
              <a:t>Can it be used to challenge all students?  </a:t>
            </a:r>
          </a:p>
        </p:txBody>
      </p:sp>
    </p:spTree>
    <p:extLst>
      <p:ext uri="{BB962C8B-B14F-4D97-AF65-F5344CB8AC3E}">
        <p14:creationId xmlns:p14="http://schemas.microsoft.com/office/powerpoint/2010/main" val="3664297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50" y="4323485"/>
            <a:ext cx="3021865" cy="2036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9570" y="5705475"/>
            <a:ext cx="2483427" cy="654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4" y="88322"/>
            <a:ext cx="4019550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99" y="867641"/>
            <a:ext cx="3295650" cy="3305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293" y="88322"/>
            <a:ext cx="4057650" cy="542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105" y="716972"/>
            <a:ext cx="3248025" cy="3228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7105" y="4419600"/>
            <a:ext cx="31813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7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4438"/>
            <a:ext cx="1292506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INTRODUCING MIXED ABILITY TEACHING IN YEAR 7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DEVELOPMENT OF SCHEME OF WORK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REASERCH AROUND UNITS OF WORK</a:t>
            </a:r>
          </a:p>
        </p:txBody>
      </p:sp>
    </p:spTree>
    <p:extLst>
      <p:ext uri="{BB962C8B-B14F-4D97-AF65-F5344CB8AC3E}">
        <p14:creationId xmlns:p14="http://schemas.microsoft.com/office/powerpoint/2010/main" val="321786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114382"/>
            <a:ext cx="12190476" cy="454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501" y="5383435"/>
            <a:ext cx="42957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9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82"/>
            <a:ext cx="5849669" cy="5280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542" y="115782"/>
            <a:ext cx="6163458" cy="52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0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6" y="285994"/>
            <a:ext cx="9055734" cy="62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0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58196" y="4470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2017 - 18</a:t>
            </a:r>
          </a:p>
          <a:p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35288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6" y="1586132"/>
            <a:ext cx="10691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INTRODUCING MIXED ABILITY TEACHING IN YEAR 7 &amp; 8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DEVELOPMENT OF SCHEME OF WORK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REASERCH AROUND UNITS OF WORK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WORKING TOGETHER</a:t>
            </a:r>
          </a:p>
          <a:p>
            <a:endParaRPr lang="en-GB" sz="3200" dirty="0"/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0756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44" y="0"/>
            <a:ext cx="4875324" cy="6572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031" y="0"/>
            <a:ext cx="6659380" cy="64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128</Words>
  <Application>Microsoft Office PowerPoint</Application>
  <PresentationFormat>Widescreen</PresentationFormat>
  <Paragraphs>30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Sylwia Glazewska</dc:creator>
  <cp:lastModifiedBy>Helen Hindle</cp:lastModifiedBy>
  <cp:revision>31</cp:revision>
  <dcterms:created xsi:type="dcterms:W3CDTF">2018-03-10T21:02:40Z</dcterms:created>
  <dcterms:modified xsi:type="dcterms:W3CDTF">2018-07-15T11:52:36Z</dcterms:modified>
</cp:coreProperties>
</file>