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e32510ca36794ca8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285" r:id="rId3"/>
    <p:sldId id="287" r:id="rId4"/>
    <p:sldId id="288" r:id="rId5"/>
    <p:sldId id="290" r:id="rId6"/>
    <p:sldId id="289" r:id="rId7"/>
    <p:sldId id="292" r:id="rId8"/>
    <p:sldId id="293" r:id="rId9"/>
    <p:sldId id="294" r:id="rId10"/>
    <p:sldId id="295" r:id="rId11"/>
    <p:sldId id="297" r:id="rId12"/>
    <p:sldId id="291" r:id="rId13"/>
    <p:sldId id="296" r:id="rId14"/>
  </p:sldIdLst>
  <p:sldSz cx="9144000" cy="6858000" type="screen4x3"/>
  <p:notesSz cx="6880225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79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1431" cy="483076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202" y="0"/>
            <a:ext cx="2981431" cy="483076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43C40E6C-A894-425C-BE87-8616736DAAA7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76772"/>
            <a:ext cx="2981431" cy="483076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202" y="9176772"/>
            <a:ext cx="2981431" cy="483076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1F937597-C22F-4554-B419-10087D0DC9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1431" cy="483076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202" y="0"/>
            <a:ext cx="2981431" cy="483076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2BC28E35-D7AD-4C02-BC78-70B211905F93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023" y="4589225"/>
            <a:ext cx="5504180" cy="4347686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76772"/>
            <a:ext cx="2981431" cy="483076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202" y="9176772"/>
            <a:ext cx="2981431" cy="483076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BDC0D2BD-CC1F-4029-8A0E-3687A34D36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2062-A581-4E9D-B511-DAAFAB1828A6}" type="datetimeFigureOut">
              <a:rPr lang="en-US" smtClean="0"/>
              <a:pPr/>
              <a:t>7/3/2022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athscareers.org.uk/wp-content/uploads/2014/06/StemCar_Artistictriangle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thscareers.org.uk/wp-content/uploads/2014/06/StemCar_More_arttriangle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careers.org.uk/article/maths-context/" TargetMode="External"/><Relationship Id="rId2" Type="http://schemas.openxmlformats.org/officeDocument/2006/relationships/hyperlink" Target="https://www.stem.org.uk/resources/collection/2781/cre8ate-math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izenship-and-mathematics.eu/index.php?article_id=39&amp;clang=3" TargetMode="External"/><Relationship Id="rId4" Type="http://schemas.openxmlformats.org/officeDocument/2006/relationships/hyperlink" Target="https://www.researchgate.net/publication/290325135_MiMa_-_Mathematics_in_the_Making_-_The_Toolki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careers.org.uk/article/maths-context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careers.org.uk/article/maths-contex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athscareers.org.uk/wp-content/uploads/2014/06/StemCar_Starter_Graphs_make_sens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BB11-6945-43AD-9D6B-FD39CCE7F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84783"/>
            <a:ext cx="7772400" cy="3456385"/>
          </a:xfrm>
        </p:spPr>
        <p:txBody>
          <a:bodyPr>
            <a:normAutofit/>
          </a:bodyPr>
          <a:lstStyle/>
          <a:p>
            <a:r>
              <a:rPr lang="en-GB" dirty="0"/>
              <a:t>Curriculum resources from the Mathematics Education Centre at Sheffield Hallam University</a:t>
            </a:r>
          </a:p>
        </p:txBody>
      </p:sp>
    </p:spTree>
    <p:extLst>
      <p:ext uri="{BB962C8B-B14F-4D97-AF65-F5344CB8AC3E}">
        <p14:creationId xmlns:p14="http://schemas.microsoft.com/office/powerpoint/2010/main" val="123486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459E-119A-4FB6-8F21-5F494BFC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Artistic triangles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4B2A84-0EDC-464E-A7E4-CF847331E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5860" y="1600200"/>
            <a:ext cx="639228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552D-A43D-44C7-AB55-784D9612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More artistic triangles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DA7AAE-AE40-4C62-8AC7-87A206398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3006" y="1600200"/>
            <a:ext cx="63979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3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F198-AF2B-47C9-80ED-ABA8A164F9C4}"/>
              </a:ext>
            </a:extLst>
          </p:cNvPr>
          <p:cNvSpPr txBox="1"/>
          <p:nvPr/>
        </p:nvSpPr>
        <p:spPr>
          <a:xfrm>
            <a:off x="971600" y="908720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r>
              <a:rPr lang="en-GB" sz="3200" dirty="0"/>
              <a:t>The end!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Thanks for coming.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444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2A54-FEB2-4CA5-A94A-BB7A4A17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B5676-AB65-496A-96CF-B5BE76504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4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A035-0392-4471-B18A-17F0ABF3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A5419-1A9A-4464-A173-F69C0F1C6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the </a:t>
            </a:r>
            <a:r>
              <a:rPr lang="en-GB" i="1" dirty="0">
                <a:solidFill>
                  <a:srgbClr val="FF00FF"/>
                </a:solidFill>
                <a:hlinkClick r:id="rId2"/>
              </a:rPr>
              <a:t>cre8ate maths </a:t>
            </a:r>
            <a:r>
              <a:rPr lang="en-GB" dirty="0"/>
              <a:t>project</a:t>
            </a:r>
          </a:p>
          <a:p>
            <a:pPr lvl="0"/>
            <a:r>
              <a:rPr lang="en-GB" dirty="0"/>
              <a:t>the </a:t>
            </a:r>
            <a:r>
              <a:rPr lang="en-GB" dirty="0">
                <a:hlinkClick r:id="rId3"/>
              </a:rPr>
              <a:t>Maths in Context</a:t>
            </a:r>
            <a:r>
              <a:rPr lang="en-GB" dirty="0"/>
              <a:t> project (part of the STEM Careers project)</a:t>
            </a:r>
          </a:p>
          <a:p>
            <a:pPr lvl="0"/>
            <a:r>
              <a:rPr lang="en-GB" dirty="0"/>
              <a:t>the Mathematics in the Making (</a:t>
            </a:r>
            <a:r>
              <a:rPr lang="en-GB" dirty="0">
                <a:hlinkClick r:id="rId4"/>
              </a:rPr>
              <a:t>MIMA</a:t>
            </a:r>
            <a:r>
              <a:rPr lang="en-GB" dirty="0"/>
              <a:t>) project</a:t>
            </a:r>
          </a:p>
          <a:p>
            <a:pPr lvl="0"/>
            <a:r>
              <a:rPr lang="en-GB" dirty="0"/>
              <a:t>the Project in Citizenship and Mathematics (</a:t>
            </a:r>
            <a:r>
              <a:rPr lang="en-GB" dirty="0" err="1">
                <a:hlinkClick r:id="rId5"/>
              </a:rPr>
              <a:t>PiCaM</a:t>
            </a:r>
            <a:r>
              <a:rPr lang="en-GB" dirty="0"/>
              <a:t>). 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48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C529-0C81-4C15-A4D1-BDE33511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544616"/>
          </a:xfrm>
        </p:spPr>
        <p:txBody>
          <a:bodyPr/>
          <a:lstStyle/>
          <a:p>
            <a:r>
              <a:rPr lang="en-GB" dirty="0">
                <a:hlinkClick r:id="rId2"/>
              </a:rPr>
              <a:t>Maths in Context</a:t>
            </a:r>
            <a:br>
              <a:rPr lang="en-GB" dirty="0"/>
            </a:br>
            <a:br>
              <a:rPr lang="en-GB" dirty="0"/>
            </a:br>
            <a:r>
              <a:rPr lang="en-GB" i="1" dirty="0"/>
              <a:t>part of the STEM Careers project</a:t>
            </a:r>
          </a:p>
        </p:txBody>
      </p:sp>
    </p:spTree>
    <p:extLst>
      <p:ext uri="{BB962C8B-B14F-4D97-AF65-F5344CB8AC3E}">
        <p14:creationId xmlns:p14="http://schemas.microsoft.com/office/powerpoint/2010/main" val="349986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46354-2C57-486E-B7D1-B34053A73B9A}"/>
              </a:ext>
            </a:extLst>
          </p:cNvPr>
          <p:cNvSpPr/>
          <p:nvPr/>
        </p:nvSpPr>
        <p:spPr>
          <a:xfrm>
            <a:off x="611560" y="1916832"/>
            <a:ext cx="7776864" cy="4605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materials are online and free.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find them type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 in context Maths careers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follow the link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>
              <a:lnSpc>
                <a:spcPct val="107000"/>
              </a:lnSpc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http://www.mathscareers.org.uk/article/maths-context/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main activities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sets of activities that can be used as starters.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activities come with a brief section of teacher’s notes with suggestions as to how the activities could be used.</a:t>
            </a:r>
            <a:endParaRPr lang="en-GB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B43C7E-1665-4D7F-9DBE-1D3D1CE1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 in Context – an overview</a:t>
            </a:r>
            <a:b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03C218-665B-45D6-A74F-43E7C8FE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574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70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21593-CE10-4C86-897D-AC214DA8B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46" y="1238641"/>
            <a:ext cx="8377107" cy="43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0B717-5E26-4AC6-BE95-79DD0D6A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12" y="0"/>
            <a:ext cx="5897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9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CAED-F651-42CD-9DE0-B5B7F779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Graphs that make sense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6440F-14A5-41CF-ADC3-8D72386CB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0419" y="1600200"/>
            <a:ext cx="634316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6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5F31BC-9505-4C6E-BEA9-2944BFE8B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72" y="675816"/>
            <a:ext cx="8680655" cy="61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DF81-159B-40A1-979C-CBC6065A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FFE4B-131D-48C2-8765-8B24F83AE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7967E0-0132-496C-9DD3-C740A5B87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8" y="188968"/>
            <a:ext cx="8738022" cy="61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180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!-- This markup removes items from the Office Button in Powerpoint. -->
<customUI xmlns="http://schemas.microsoft.com/office/2006/01/customui">
  <ribbon>
    <officeMenu>
      <menu idMso="FileSendMenu" showImage="false" visible="false"/>
      <menu idMso="FilePrintMenu">
        <button idMso="FilePrintQuick" showImage="false" visible="false"/>
      </menu>
      <menu idMso="MenuPublish">
        <toggleButton idMso="FileCreateDocumentWorkspace" showImage="false" visible="false"/>
        <button idMso="FileSaveToDocumentManagementServer" showImage="false" visible="false"/>
      </menu>
    </officeMenu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690</TotalTime>
  <Words>158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blank</vt:lpstr>
      <vt:lpstr>Curriculum resources from the Mathematics Education Centre at Sheffield Hallam University</vt:lpstr>
      <vt:lpstr>PowerPoint Presentation</vt:lpstr>
      <vt:lpstr>Maths in Context  part of the STEM Careers project</vt:lpstr>
      <vt:lpstr> Maths in Context – an overview </vt:lpstr>
      <vt:lpstr>PowerPoint Presentation</vt:lpstr>
      <vt:lpstr>PowerPoint Presentation</vt:lpstr>
      <vt:lpstr>Graphs that make sense</vt:lpstr>
      <vt:lpstr>PowerPoint Presentation</vt:lpstr>
      <vt:lpstr>PowerPoint Presentation</vt:lpstr>
      <vt:lpstr>Artistic triangles</vt:lpstr>
      <vt:lpstr>More artistic triangles</vt:lpstr>
      <vt:lpstr>PowerPoint Presentation</vt:lpstr>
      <vt:lpstr>PowerPoint Presentation</vt:lpstr>
    </vt:vector>
  </TitlesOfParts>
  <Company>Sheffield Hallam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Hilary Povey</dc:creator>
  <cp:lastModifiedBy>Helen Hindle</cp:lastModifiedBy>
  <cp:revision>58</cp:revision>
  <cp:lastPrinted>2022-06-27T16:56:35Z</cp:lastPrinted>
  <dcterms:created xsi:type="dcterms:W3CDTF">2010-02-26T10:48:53Z</dcterms:created>
  <dcterms:modified xsi:type="dcterms:W3CDTF">2022-07-03T17:12:37Z</dcterms:modified>
</cp:coreProperties>
</file>