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0" r:id="rId2"/>
    <p:sldId id="4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1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2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1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3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1E80-E2B5-4599-B00E-85BA964D045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38FF-EAC8-4B1C-B01B-2C2C998F9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63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8">
            <a:extLst>
              <a:ext uri="{FF2B5EF4-FFF2-40B4-BE49-F238E27FC236}">
                <a16:creationId xmlns:a16="http://schemas.microsoft.com/office/drawing/2014/main" id="{E5CE1A0D-EA23-4519-B582-EA2786101AF9}"/>
              </a:ext>
            </a:extLst>
          </p:cNvPr>
          <p:cNvGrpSpPr>
            <a:grpSpLocks/>
          </p:cNvGrpSpPr>
          <p:nvPr/>
        </p:nvGrpSpPr>
        <p:grpSpPr bwMode="auto">
          <a:xfrm>
            <a:off x="1006475" y="-113280"/>
            <a:ext cx="6858000" cy="6858001"/>
            <a:chOff x="1034619" y="-113255"/>
            <a:chExt cx="6858000" cy="6858000"/>
          </a:xfrm>
        </p:grpSpPr>
        <p:pic>
          <p:nvPicPr>
            <p:cNvPr id="22531" name="Picture 6" descr="Image result for regular dodecagon">
              <a:extLst>
                <a:ext uri="{FF2B5EF4-FFF2-40B4-BE49-F238E27FC236}">
                  <a16:creationId xmlns:a16="http://schemas.microsoft.com/office/drawing/2014/main" id="{CD9C3C29-2FD2-4E09-ADFE-1C0B3BBF5E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19" y="-113255"/>
              <a:ext cx="6858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E2ED40E-1D47-443B-8BE6-9F8B2D0B0F36}"/>
                </a:ext>
              </a:extLst>
            </p:cNvPr>
            <p:cNvSpPr/>
            <p:nvPr/>
          </p:nvSpPr>
          <p:spPr>
            <a:xfrm rot="17986894">
              <a:off x="2126025" y="1009903"/>
              <a:ext cx="4651374" cy="4583112"/>
            </a:xfrm>
            <a:prstGeom prst="rect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364EF0E-6016-43C2-92FD-DFD826BF7B9C}"/>
              </a:ext>
            </a:extLst>
          </p:cNvPr>
          <p:cNvSpPr txBox="1"/>
          <p:nvPr/>
        </p:nvSpPr>
        <p:spPr>
          <a:xfrm>
            <a:off x="107576" y="113279"/>
            <a:ext cx="1887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Make a comment or ask a question.</a:t>
            </a:r>
          </a:p>
        </p:txBody>
      </p:sp>
    </p:spTree>
    <p:extLst>
      <p:ext uri="{BB962C8B-B14F-4D97-AF65-F5344CB8AC3E}">
        <p14:creationId xmlns:p14="http://schemas.microsoft.com/office/powerpoint/2010/main" val="329723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4EF0E-6016-43C2-92FD-DFD826BF7B9C}"/>
              </a:ext>
            </a:extLst>
          </p:cNvPr>
          <p:cNvSpPr txBox="1"/>
          <p:nvPr/>
        </p:nvSpPr>
        <p:spPr>
          <a:xfrm>
            <a:off x="107575" y="113279"/>
            <a:ext cx="74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Class comments and questions.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90A7A5-A3DC-46DB-8745-10679B7EB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275" y="113279"/>
            <a:ext cx="23526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8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1</cp:revision>
  <dcterms:created xsi:type="dcterms:W3CDTF">2020-08-29T09:40:55Z</dcterms:created>
  <dcterms:modified xsi:type="dcterms:W3CDTF">2020-08-29T09:42:29Z</dcterms:modified>
</cp:coreProperties>
</file>