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03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2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4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3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9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2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25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2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8FF7-EE43-4ADE-B578-9DDF39F6458B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2273-2C5E-4425-9323-CFD43385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D71AD9-FED7-4249-A25B-7C8A75409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25" t="37778" r="24375" b="19028"/>
          <a:stretch/>
        </p:blipFill>
        <p:spPr>
          <a:xfrm>
            <a:off x="332242" y="2447925"/>
            <a:ext cx="8479515" cy="39242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0EA73-A910-4B6F-A945-85444122E499}"/>
              </a:ext>
            </a:extLst>
          </p:cNvPr>
          <p:cNvSpPr txBox="1"/>
          <p:nvPr/>
        </p:nvSpPr>
        <p:spPr>
          <a:xfrm>
            <a:off x="1100703" y="219075"/>
            <a:ext cx="74199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Do Now Activity – Think Pair Share</a:t>
            </a:r>
          </a:p>
          <a:p>
            <a:endParaRPr lang="en-GB" sz="2800" u="sng" dirty="0"/>
          </a:p>
          <a:p>
            <a:r>
              <a:rPr lang="en-GB" sz="2800" u="sng" dirty="0"/>
              <a:t>What is the same and what is different about these three triangles?</a:t>
            </a:r>
          </a:p>
        </p:txBody>
      </p:sp>
    </p:spTree>
    <p:extLst>
      <p:ext uri="{BB962C8B-B14F-4D97-AF65-F5344CB8AC3E}">
        <p14:creationId xmlns:p14="http://schemas.microsoft.com/office/powerpoint/2010/main" val="148505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D71AD9-FED7-4249-A25B-7C8A75409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25" t="37778" r="24375" b="19028"/>
          <a:stretch/>
        </p:blipFill>
        <p:spPr>
          <a:xfrm>
            <a:off x="2729969" y="2181225"/>
            <a:ext cx="3684062" cy="1704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0EA73-A910-4B6F-A945-85444122E499}"/>
              </a:ext>
            </a:extLst>
          </p:cNvPr>
          <p:cNvSpPr txBox="1"/>
          <p:nvPr/>
        </p:nvSpPr>
        <p:spPr>
          <a:xfrm>
            <a:off x="252978" y="95250"/>
            <a:ext cx="741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Class Responses</a:t>
            </a:r>
          </a:p>
        </p:txBody>
      </p:sp>
    </p:spTree>
    <p:extLst>
      <p:ext uri="{BB962C8B-B14F-4D97-AF65-F5344CB8AC3E}">
        <p14:creationId xmlns:p14="http://schemas.microsoft.com/office/powerpoint/2010/main" val="2863770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1</cp:revision>
  <dcterms:created xsi:type="dcterms:W3CDTF">2020-08-27T16:35:16Z</dcterms:created>
  <dcterms:modified xsi:type="dcterms:W3CDTF">2020-08-27T16:37:58Z</dcterms:modified>
</cp:coreProperties>
</file>