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4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3EEDE-A23E-4F4A-B798-E570F8F64CA3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6C821-7811-4CBE-9F49-F1AC62BF97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9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might use this LJ from a previous lesson already glued into their books. If this is the case try to get pupils to annotate their LJ with dates and using a different coloured pen.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02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895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4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- foundation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Calculator Questions – Foundation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6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6A62-4748-408C-9B34-CD92048B0C47}" type="datetimeFigureOut">
              <a:rPr lang="en-GB" smtClean="0"/>
              <a:pPr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GCSE Questions</a:t>
            </a:r>
            <a:br>
              <a:rPr lang="en-GB" dirty="0" smtClean="0"/>
            </a:br>
            <a:r>
              <a:rPr lang="en-GB" dirty="0" smtClean="0"/>
              <a:t>WJEC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Pythagoras</a:t>
            </a:r>
            <a:endParaRPr lang="en-GB" dirty="0" smtClean="0"/>
          </a:p>
          <a:p>
            <a:r>
              <a:rPr lang="en-GB" dirty="0" smtClean="0"/>
              <a:t>2011 to 2013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 notes for each slide will say which exam papers the questions come from</a:t>
            </a:r>
          </a:p>
          <a:p>
            <a:r>
              <a:rPr lang="en-GB" dirty="0" smtClean="0"/>
              <a:t>You can get pupils to sort the cards in various ways:</a:t>
            </a:r>
          </a:p>
          <a:p>
            <a:pPr lvl="1"/>
            <a:r>
              <a:rPr lang="en-GB" dirty="0" smtClean="0"/>
              <a:t>RAG</a:t>
            </a:r>
          </a:p>
          <a:p>
            <a:pPr lvl="1"/>
            <a:r>
              <a:rPr lang="en-GB" dirty="0" smtClean="0"/>
              <a:t>Can do and can’t do</a:t>
            </a:r>
          </a:p>
          <a:p>
            <a:pPr lvl="1"/>
            <a:r>
              <a:rPr lang="en-GB" dirty="0" smtClean="0"/>
              <a:t>Question types</a:t>
            </a:r>
          </a:p>
          <a:p>
            <a:pPr lvl="1"/>
            <a:r>
              <a:rPr lang="en-GB" dirty="0" smtClean="0"/>
              <a:t>Line from easy to hard</a:t>
            </a:r>
          </a:p>
          <a:p>
            <a:r>
              <a:rPr lang="en-GB" dirty="0" smtClean="0"/>
              <a:t>Think about which questions you would like pupils to try after they have sorted them</a:t>
            </a:r>
          </a:p>
          <a:p>
            <a:r>
              <a:rPr lang="en-GB" dirty="0" smtClean="0"/>
              <a:t>Would you like them to help each other?</a:t>
            </a:r>
          </a:p>
          <a:p>
            <a:r>
              <a:rPr lang="en-GB" dirty="0" smtClean="0"/>
              <a:t>You might want to link this to the learning journey:</a:t>
            </a:r>
          </a:p>
          <a:p>
            <a:pPr lvl="1"/>
            <a:r>
              <a:rPr lang="en-GB" dirty="0" smtClean="0"/>
              <a:t>Get pupils to decide which grade each question is</a:t>
            </a:r>
          </a:p>
          <a:p>
            <a:pPr lvl="1"/>
            <a:r>
              <a:rPr lang="en-GB" dirty="0" smtClean="0"/>
              <a:t>Pupils to self assess themselves after doing some questions and looking at the Learning journey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080591"/>
              </p:ext>
            </p:extLst>
          </p:nvPr>
        </p:nvGraphicFramePr>
        <p:xfrm>
          <a:off x="246061" y="332656"/>
          <a:ext cx="8642352" cy="2843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392"/>
                <a:gridCol w="1440392"/>
                <a:gridCol w="1440392"/>
                <a:gridCol w="1440392"/>
                <a:gridCol w="1440392"/>
                <a:gridCol w="1440392"/>
              </a:tblGrid>
              <a:tr h="8311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205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Pythagoras’ Theorem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 can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recognise square numbers and cube numbers.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 can solve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problems involving squares, cubes and square roots.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 can find the length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of the longest side (the hypotenuse) in a right angled triangle using Pythagoras’ Theorem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 can find the length of a shorter side in a right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angled triangle using Pythagoras’ Theorem.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find missing lengths and distances in shapes other than right angled triangles using Pythagoras Theorem.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79450" y="4502150"/>
            <a:ext cx="7775575" cy="2166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22325" y="4686300"/>
            <a:ext cx="7489825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I am starting the lesson on grade _______I can …………..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36613" y="5583238"/>
            <a:ext cx="7489825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By the end of the lesson I want to be able to  ……………………….</a:t>
            </a:r>
          </a:p>
          <a:p>
            <a:pPr>
              <a:defRPr/>
            </a:pP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80963" y="3525838"/>
            <a:ext cx="9001125" cy="773112"/>
            <a:chOff x="80963" y="3525838"/>
            <a:chExt cx="9001125" cy="773112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80963" y="4197350"/>
              <a:ext cx="9001125" cy="0"/>
            </a:xfrm>
            <a:prstGeom prst="straightConnector1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2" descr="http://t3.gstatic.com/images?q=tbn:ANd9GcSd0o3kWbE6mEOBTFDrppPjSOUPxWNbl1HHNdnYrLajan2QOLbAS0xeaufQ:www.blokeish.com/blog/wp-content/uploads/2009/12/stick-man-first-animation-pivot-alfie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861" b="24171"/>
            <a:stretch>
              <a:fillRect/>
            </a:stretch>
          </p:blipFill>
          <p:spPr bwMode="auto">
            <a:xfrm>
              <a:off x="101600" y="3525838"/>
              <a:ext cx="412750" cy="77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Cut the questions up and put into envelopes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Instructions for pupils</a:t>
            </a:r>
          </a:p>
          <a:p>
            <a:r>
              <a:rPr lang="en-GB" dirty="0" smtClean="0"/>
              <a:t>Sort your questions into similar types</a:t>
            </a:r>
          </a:p>
          <a:p>
            <a:r>
              <a:rPr lang="en-GB" dirty="0" smtClean="0"/>
              <a:t>Now into 'can do' and 'can't do' piles</a:t>
            </a:r>
          </a:p>
          <a:p>
            <a:r>
              <a:rPr lang="en-GB" dirty="0" smtClean="0"/>
              <a:t>Try as many as possible</a:t>
            </a:r>
          </a:p>
          <a:p>
            <a:r>
              <a:rPr lang="en-GB" dirty="0" smtClean="0"/>
              <a:t>Make a note of the questions you want explained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68173" y="476154"/>
            <a:ext cx="8308283" cy="5977182"/>
            <a:chOff x="656" y="560"/>
            <a:chExt cx="4448" cy="320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6" y="560"/>
              <a:ext cx="4448" cy="3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" y="560"/>
              <a:ext cx="4456" cy="32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97"/>
          <a:stretch/>
        </p:blipFill>
        <p:spPr bwMode="auto">
          <a:xfrm>
            <a:off x="0" y="40923"/>
            <a:ext cx="4464496" cy="65681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929" y="53281"/>
            <a:ext cx="4666132" cy="352711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2"/>
          <p:cNvGrpSpPr>
            <a:grpSpLocks noChangeAspect="1"/>
          </p:cNvGrpSpPr>
          <p:nvPr/>
        </p:nvGrpSpPr>
        <p:grpSpPr bwMode="auto">
          <a:xfrm>
            <a:off x="4427984" y="3573016"/>
            <a:ext cx="4684077" cy="3036077"/>
            <a:chOff x="1152" y="1048"/>
            <a:chExt cx="3456" cy="2224"/>
          </a:xfrm>
        </p:grpSpPr>
        <p:sp>
          <p:nvSpPr>
            <p:cNvPr id="13" name="AutoShape 11"/>
            <p:cNvSpPr>
              <a:spLocks noChangeAspect="1" noTextEdit="1"/>
            </p:cNvSpPr>
            <p:nvPr/>
          </p:nvSpPr>
          <p:spPr bwMode="auto">
            <a:xfrm>
              <a:off x="1152" y="1048"/>
              <a:ext cx="3456" cy="2224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048"/>
              <a:ext cx="3464" cy="22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00808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No Non-calculator Foundation questions recently</a:t>
            </a:r>
            <a:endParaRPr lang="en-GB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 rot="16200000">
            <a:off x="4588809" y="1611992"/>
            <a:ext cx="5078953" cy="3816424"/>
            <a:chOff x="191" y="248"/>
            <a:chExt cx="5378" cy="382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1" y="248"/>
              <a:ext cx="5378" cy="382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" y="248"/>
              <a:ext cx="5386" cy="38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187325" y="612775"/>
            <a:ext cx="4897438" cy="5984875"/>
            <a:chOff x="118" y="386"/>
            <a:chExt cx="3085" cy="3770"/>
          </a:xfrm>
        </p:grpSpPr>
        <p:sp>
          <p:nvSpPr>
            <p:cNvPr id="7" name="AutoShape 7"/>
            <p:cNvSpPr>
              <a:spLocks noChangeAspect="1" noChangeArrowheads="1" noTextEdit="1"/>
            </p:cNvSpPr>
            <p:nvPr/>
          </p:nvSpPr>
          <p:spPr bwMode="auto">
            <a:xfrm>
              <a:off x="118" y="386"/>
              <a:ext cx="3085" cy="37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" y="386"/>
              <a:ext cx="3091" cy="37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324</Words>
  <Application>Microsoft Office PowerPoint</Application>
  <PresentationFormat>On-screen Show (4:3)</PresentationFormat>
  <Paragraphs>46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GCSE Questions WJEC</vt:lpstr>
      <vt:lpstr>Teacher notes</vt:lpstr>
      <vt:lpstr>PowerPoint Presentation</vt:lpstr>
      <vt:lpstr>Cut the questions up and put into envelopes</vt:lpstr>
      <vt:lpstr>PowerPoint Presentation</vt:lpstr>
      <vt:lpstr>PowerPoint Presentation</vt:lpstr>
      <vt:lpstr>PowerPoint Presentation</vt:lpstr>
      <vt:lpstr>PowerPoint Presentation</vt:lpstr>
    </vt:vector>
  </TitlesOfParts>
  <Company>Rhondda Cynon Taff CBC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"%username%"</cp:lastModifiedBy>
  <cp:revision>42</cp:revision>
  <dcterms:created xsi:type="dcterms:W3CDTF">2014-07-22T13:45:28Z</dcterms:created>
  <dcterms:modified xsi:type="dcterms:W3CDTF">2014-08-01T14:28:02Z</dcterms:modified>
</cp:coreProperties>
</file>