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9EB3-13F1-4171-87B5-972C9B18D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9C0BF-E9A5-4E37-B990-BF5833BF3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965F4-0481-42C2-87E3-4B7CD03E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CB470-B830-41B8-8049-FC4BD3BB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98C76-FF92-4130-B354-A1DFC339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7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CF97-B63D-4BD8-A1E6-589A6C68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50C2B-5C40-44DD-A81D-D3148374E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B5972-1F83-42E8-A226-232C51B7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B056E-B103-4FD0-91BD-AD59E856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A574-DAA0-4174-8C92-FA432F03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8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B50FC-43FC-4219-BFA5-C64834366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FF5E4-680F-40B3-B5E3-EBF579238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4097-497E-42DF-9D16-33344FB2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C770F-1A0A-4431-850E-8587713E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3677-1F1C-4054-ABA8-0FC50F69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958A-79A3-424E-B7A7-4E3073CF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530E-74A0-4C57-8418-39817B20C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58BA3-1515-455C-9EAE-78EF2D26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89217-1439-47BA-9779-6DDD4953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3888-D9E6-4EAF-9C17-08678351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A4BF-D4FF-4D71-9C41-21AA1545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1DF12-F950-495D-BE59-DFC41F473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C40AB-959D-4D31-B1C9-529B137E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77105-BBD3-4A52-9951-11B5ECB4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42C8-7852-4E1B-81DD-ED2986DF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7FFA-636A-4FB1-AA86-C2AF38BC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B178-CEED-4025-A3F7-CF7FF2E8E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03800-236B-4861-A871-B6507EFC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C1112-4DCE-4075-A66B-6B0BBF7B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72039-257F-418B-BE1A-4446809F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EA0BD-72FB-4936-90F5-FFBA4306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5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9A79-D98B-462E-94DE-9DECB8C2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1D95D-F1BF-44B5-A566-451147B1B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7A7FF-0F15-4FED-83A4-058898FB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B5F6AF-9CE8-4F7A-836F-D20CFCDE3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6A46-8832-49B1-8BF9-483EC591F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1185D-DC68-4673-9E2E-74D039DA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D10AC-6E47-4945-A573-EA8A475F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B5538-E831-4BB0-8462-6A77FF30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4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D6FD-B223-4A01-A972-BA2B808B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5B833-E0A4-4D6A-ADE6-7B65AB64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EF6E5-E5CE-4882-8B46-DE6BE32D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E0B55-A6D2-450B-9C21-14256E79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0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E574C-D374-46B7-A8EF-194190B2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2D8FE-B71D-4FF7-A995-A385FD3F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DC593-571E-41D6-BC2C-07611306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AB6F-0509-400F-90DA-2D59B12B9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DC94-3890-4D21-8693-48CDE5434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20C8E-1EFF-48B1-8035-E1AFDD94C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5F23A-45A3-4AC0-90DC-E4F5CBD1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D1860-DCE0-4A63-B5DD-3C0A8E13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63D62-FBA1-4D71-90B5-37FFB084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1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E151-1DA6-4D97-9224-22EC51BE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B8D0B-105F-4DE8-A076-1617467BC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5CE58-F8EB-445D-909E-1762DADD9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A9B3B-2DA5-47EC-B755-706E80B9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163DA-EC93-411D-B031-B9D77C07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61F4E-7131-4035-98F7-9D6F4A04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79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2F1E5-AD06-43E4-85DB-4038C200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A43F7-482E-4A83-87D9-8C0D4713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3D2E4-0C6E-4DBD-A175-649312726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87E7-6150-4C26-8663-A09ADF4744CB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D17A6-CB0E-44FD-A23A-0EDA6B6B3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15455-07BC-44EB-B940-43EA89FBB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FA46-97B7-416C-ACE6-649CB7CF0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C59BF69-E187-4B26-A834-DF43DF567785}"/>
              </a:ext>
            </a:extLst>
          </p:cNvPr>
          <p:cNvSpPr txBox="1"/>
          <p:nvPr/>
        </p:nvSpPr>
        <p:spPr>
          <a:xfrm>
            <a:off x="6485" y="0"/>
            <a:ext cx="193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Representing Equivalence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610915-C471-4B75-835C-92D568639449}"/>
              </a:ext>
            </a:extLst>
          </p:cNvPr>
          <p:cNvSpPr txBox="1"/>
          <p:nvPr/>
        </p:nvSpPr>
        <p:spPr>
          <a:xfrm>
            <a:off x="10348547" y="6457890"/>
            <a:ext cx="1843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Gill Sans MT" panose="020B0502020104020203" pitchFamily="34" charset="0"/>
              </a:rPr>
              <a:t>@McGuirea499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621313-CBA0-47C7-839B-399BB87736CB}"/>
              </a:ext>
            </a:extLst>
          </p:cNvPr>
          <p:cNvSpPr txBox="1"/>
          <p:nvPr/>
        </p:nvSpPr>
        <p:spPr>
          <a:xfrm>
            <a:off x="2665379" y="184665"/>
            <a:ext cx="6617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Gill Sans MT" panose="020B0502020104020203" pitchFamily="34" charset="0"/>
              </a:rPr>
              <a:t>What equations can you write down now?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95E24-901C-45C2-A871-FDF794DFC23F}"/>
                  </a:ext>
                </a:extLst>
              </p:cNvPr>
              <p:cNvSpPr txBox="1"/>
              <p:nvPr/>
            </p:nvSpPr>
            <p:spPr>
              <a:xfrm>
                <a:off x="7902931" y="1633335"/>
                <a:ext cx="398878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+1+3</m:t>
                      </m:r>
                    </m:oMath>
                  </m:oMathPara>
                </a14:m>
                <a:endParaRPr lang="en-GB" sz="44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95E24-901C-45C2-A871-FDF794DFC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931" y="1633335"/>
                <a:ext cx="3988784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DA187D9-5D24-4500-8046-016543B54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34" y="1735951"/>
            <a:ext cx="5829300" cy="2952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773FD50-A4E3-43F8-A0E7-1DF04EF484A2}"/>
                  </a:ext>
                </a:extLst>
              </p:cNvPr>
              <p:cNvSpPr txBox="1"/>
              <p:nvPr/>
            </p:nvSpPr>
            <p:spPr>
              <a:xfrm>
                <a:off x="8214215" y="2603037"/>
                <a:ext cx="269118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=5+1</m:t>
                      </m:r>
                    </m:oMath>
                  </m:oMathPara>
                </a14:m>
                <a:endParaRPr lang="en-GB" sz="44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773FD50-A4E3-43F8-A0E7-1DF04EF48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215" y="2603037"/>
                <a:ext cx="2691185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B69C0B-C713-4657-91E2-7DC91D8E0526}"/>
                  </a:ext>
                </a:extLst>
              </p:cNvPr>
              <p:cNvSpPr txBox="1"/>
              <p:nvPr/>
            </p:nvSpPr>
            <p:spPr>
              <a:xfrm>
                <a:off x="6942309" y="3494430"/>
                <a:ext cx="32944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44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B69C0B-C713-4657-91E2-7DC91D8E0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309" y="3494430"/>
                <a:ext cx="3294492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CB9C3A42-FC8E-4D5D-A6E5-D34696023BD4}"/>
              </a:ext>
            </a:extLst>
          </p:cNvPr>
          <p:cNvSpPr txBox="1"/>
          <p:nvPr/>
        </p:nvSpPr>
        <p:spPr>
          <a:xfrm>
            <a:off x="6446656" y="5627473"/>
            <a:ext cx="536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Gill Sans MT" panose="020B0502020104020203" pitchFamily="34" charset="0"/>
              </a:rPr>
              <a:t>How many possibilities are there?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E4D450-612F-46F8-88C3-46B130F1F18E}"/>
                  </a:ext>
                </a:extLst>
              </p:cNvPr>
              <p:cNvSpPr txBox="1"/>
              <p:nvPr/>
            </p:nvSpPr>
            <p:spPr>
              <a:xfrm>
                <a:off x="6950095" y="4350129"/>
                <a:ext cx="298613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4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E4D450-612F-46F8-88C3-46B130F1F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95" y="4350129"/>
                <a:ext cx="2986138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20AB2AC-BFDD-49D2-AB56-F9EB70A13B86}"/>
              </a:ext>
            </a:extLst>
          </p:cNvPr>
          <p:cNvSpPr txBox="1"/>
          <p:nvPr/>
        </p:nvSpPr>
        <p:spPr>
          <a:xfrm>
            <a:off x="6337148" y="987584"/>
            <a:ext cx="5102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Gill Sans MT" panose="020B0502020104020203" pitchFamily="34" charset="0"/>
              </a:rPr>
              <a:t>Can you spot the equations…</a:t>
            </a:r>
          </a:p>
        </p:txBody>
      </p:sp>
    </p:spTree>
    <p:extLst>
      <p:ext uri="{BB962C8B-B14F-4D97-AF65-F5344CB8AC3E}">
        <p14:creationId xmlns:p14="http://schemas.microsoft.com/office/powerpoint/2010/main" val="387388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2" grpId="0"/>
      <p:bldP spid="3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C59BF69-E187-4B26-A834-DF43DF567785}"/>
              </a:ext>
            </a:extLst>
          </p:cNvPr>
          <p:cNvSpPr txBox="1"/>
          <p:nvPr/>
        </p:nvSpPr>
        <p:spPr>
          <a:xfrm>
            <a:off x="6485" y="0"/>
            <a:ext cx="193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Representing Equivalence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610915-C471-4B75-835C-92D568639449}"/>
              </a:ext>
            </a:extLst>
          </p:cNvPr>
          <p:cNvSpPr txBox="1"/>
          <p:nvPr/>
        </p:nvSpPr>
        <p:spPr>
          <a:xfrm>
            <a:off x="10348547" y="6457890"/>
            <a:ext cx="1843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Gill Sans MT" panose="020B0502020104020203" pitchFamily="34" charset="0"/>
              </a:rPr>
              <a:t>@McGuirea499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621313-CBA0-47C7-839B-399BB87736CB}"/>
              </a:ext>
            </a:extLst>
          </p:cNvPr>
          <p:cNvSpPr txBox="1"/>
          <p:nvPr/>
        </p:nvSpPr>
        <p:spPr>
          <a:xfrm>
            <a:off x="3064214" y="184665"/>
            <a:ext cx="621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Gill Sans MT" panose="020B0502020104020203" pitchFamily="34" charset="0"/>
              </a:rPr>
              <a:t>What equations can you write down?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167C88-D40E-44B4-BD98-786432833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98" y="4887840"/>
            <a:ext cx="4556897" cy="1228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319F9A-C8E8-45C0-80DC-A586C4D5A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797" y="4948022"/>
            <a:ext cx="4095750" cy="1238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BDEEAB-0FB5-4AB5-9E70-ECBB560711E2}"/>
              </a:ext>
            </a:extLst>
          </p:cNvPr>
          <p:cNvSpPr txBox="1"/>
          <p:nvPr/>
        </p:nvSpPr>
        <p:spPr>
          <a:xfrm>
            <a:off x="9824936" y="1268694"/>
            <a:ext cx="2198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latin typeface="Gill Sans MT" panose="020B0502020104020203" pitchFamily="34" charset="0"/>
              </a:rPr>
              <a:t>Equations with decimals?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8082FE-BD27-4268-B10A-E4C3F8E4D307}"/>
                  </a:ext>
                </a:extLst>
              </p:cNvPr>
              <p:cNvSpPr txBox="1"/>
              <p:nvPr/>
            </p:nvSpPr>
            <p:spPr>
              <a:xfrm>
                <a:off x="4591456" y="3843187"/>
                <a:ext cx="496680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−0.25=6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0.125</m:t>
                      </m:r>
                    </m:oMath>
                  </m:oMathPara>
                </a14:m>
                <a:endParaRPr lang="en-GB" sz="40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8082FE-BD27-4268-B10A-E4C3F8E4D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56" y="3843187"/>
                <a:ext cx="496680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D7E81F0-03D9-4743-A55C-21B5675EE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212" y="1024448"/>
            <a:ext cx="9705367" cy="25046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9B297F6-6028-4DD7-BC0E-5F3610B056E2}"/>
              </a:ext>
            </a:extLst>
          </p:cNvPr>
          <p:cNvSpPr txBox="1"/>
          <p:nvPr/>
        </p:nvSpPr>
        <p:spPr>
          <a:xfrm>
            <a:off x="1582366" y="3865826"/>
            <a:ext cx="2811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latin typeface="Gill Sans MT" panose="020B0502020104020203" pitchFamily="34" charset="0"/>
              </a:rPr>
              <a:t>Can you see…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3714F7-7564-413E-9376-7EC776CA2EE5}"/>
                  </a:ext>
                </a:extLst>
              </p:cNvPr>
              <p:cNvSpPr txBox="1"/>
              <p:nvPr/>
            </p:nvSpPr>
            <p:spPr>
              <a:xfrm>
                <a:off x="6961180" y="6196280"/>
                <a:ext cx="31363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−0.4=2×0.32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3714F7-7564-413E-9376-7EC776CA2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180" y="6196280"/>
                <a:ext cx="313630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C86E88-AAD6-4986-94A5-38DFCB03DB96}"/>
                  </a:ext>
                </a:extLst>
              </p:cNvPr>
              <p:cNvSpPr txBox="1"/>
              <p:nvPr/>
            </p:nvSpPr>
            <p:spPr>
              <a:xfrm>
                <a:off x="1173653" y="6196280"/>
                <a:ext cx="29190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+0.67=0.887</m:t>
                      </m:r>
                    </m:oMath>
                  </m:oMathPara>
                </a14:m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C86E88-AAD6-4986-94A5-38DFCB03D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653" y="6196280"/>
                <a:ext cx="291906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Gill Sans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McGuire</dc:creator>
  <cp:lastModifiedBy>Helen Hindle</cp:lastModifiedBy>
  <cp:revision>1</cp:revision>
  <dcterms:created xsi:type="dcterms:W3CDTF">2020-08-28T07:27:26Z</dcterms:created>
  <dcterms:modified xsi:type="dcterms:W3CDTF">2020-08-29T07:17:57Z</dcterms:modified>
</cp:coreProperties>
</file>