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B405-9A94-4C5C-AFF4-0010934DC71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2BC-B256-4EDA-9CD3-813D00A80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53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B405-9A94-4C5C-AFF4-0010934DC71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2BC-B256-4EDA-9CD3-813D00A80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96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B405-9A94-4C5C-AFF4-0010934DC71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2BC-B256-4EDA-9CD3-813D00A80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40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B405-9A94-4C5C-AFF4-0010934DC71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2BC-B256-4EDA-9CD3-813D00A80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51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B405-9A94-4C5C-AFF4-0010934DC71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2BC-B256-4EDA-9CD3-813D00A80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28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B405-9A94-4C5C-AFF4-0010934DC71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2BC-B256-4EDA-9CD3-813D00A80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22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B405-9A94-4C5C-AFF4-0010934DC71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2BC-B256-4EDA-9CD3-813D00A80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89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B405-9A94-4C5C-AFF4-0010934DC71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2BC-B256-4EDA-9CD3-813D00A80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18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B405-9A94-4C5C-AFF4-0010934DC71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2BC-B256-4EDA-9CD3-813D00A80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3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B405-9A94-4C5C-AFF4-0010934DC71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2BC-B256-4EDA-9CD3-813D00A80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91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B405-9A94-4C5C-AFF4-0010934DC71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2BC-B256-4EDA-9CD3-813D00A80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11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1B405-9A94-4C5C-AFF4-0010934DC71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A22BC-B256-4EDA-9CD3-813D00A80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01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37B56B-A36D-444F-AE50-8A7745E80D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30"/>
          <a:stretch/>
        </p:blipFill>
        <p:spPr>
          <a:xfrm>
            <a:off x="300037" y="504824"/>
            <a:ext cx="8289300" cy="606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9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E17D8-CE37-4C9C-8EE1-59DC7D090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" y="231777"/>
            <a:ext cx="7886700" cy="663574"/>
          </a:xfrm>
        </p:spPr>
        <p:txBody>
          <a:bodyPr>
            <a:normAutofit/>
          </a:bodyPr>
          <a:lstStyle/>
          <a:p>
            <a:r>
              <a:rPr lang="en-GB" sz="2800" u="sng" dirty="0"/>
              <a:t>Class Suggestions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3284BE-9B84-4579-86CA-BCFA4357D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685" y="231777"/>
            <a:ext cx="2269215" cy="166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295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Class Suggestions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Helen Hindle</cp:lastModifiedBy>
  <cp:revision>2</cp:revision>
  <dcterms:created xsi:type="dcterms:W3CDTF">2020-08-31T10:06:00Z</dcterms:created>
  <dcterms:modified xsi:type="dcterms:W3CDTF">2020-08-31T10:20:40Z</dcterms:modified>
</cp:coreProperties>
</file>