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54" r:id="rId2"/>
    <p:sldId id="326" r:id="rId3"/>
    <p:sldId id="328" r:id="rId4"/>
    <p:sldId id="355" r:id="rId5"/>
    <p:sldId id="356" r:id="rId6"/>
    <p:sldId id="329" r:id="rId7"/>
  </p:sldIdLst>
  <p:sldSz cx="9144000" cy="6858000" type="screen4x3"/>
  <p:notesSz cx="6797675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2" autoAdjust="0"/>
    <p:restoredTop sz="94660"/>
  </p:normalViewPr>
  <p:slideViewPr>
    <p:cSldViewPr>
      <p:cViewPr varScale="1">
        <p:scale>
          <a:sx n="68" d="100"/>
          <a:sy n="68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59615-DA3E-44D1-9CB8-CFDA569729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08397-2758-4723-81A5-6236EDDA061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990536-D146-4968-9FAF-CF681F470241}" type="datetimeFigureOut">
              <a:rPr lang="en-GB"/>
              <a:pPr>
                <a:defRPr/>
              </a:pPr>
              <a:t>25/01/2018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85C09DB-6D08-4E40-8FA6-664D10C2C6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0DD086-A2FF-4AAF-BD01-6A942BF70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F14F9-7542-4E77-BDDE-270E9E616E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A9C15-6088-4D18-B399-D558C60DE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E8CF56E-C4A7-4D96-8DA0-0FFF333E22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Pupil hand-out. Print this slide and the next slide 2 to a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8CF56E-C4A7-4D96-8DA0-0FFF333E2257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7589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Pupil hand-out. Print the previous slide and the next slide 2 to a page.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8CF56E-C4A7-4D96-8DA0-0FFF333E2257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243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F224A-0AA0-4210-9CBF-41B5D9BE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316AF-8554-441F-AEB1-4838DA4E3A14}" type="datetimeFigureOut">
              <a:rPr lang="en-GB"/>
              <a:pPr>
                <a:defRPr/>
              </a:pPr>
              <a:t>25/01/2018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D6688-52DB-4332-AAA6-BB133BC9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6F8A2-3F64-4AD3-9587-1A174B5B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65A0-DA6F-457D-8586-BD2346F451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545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192FF-AE54-4A9D-8A41-9703FD783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4E65C-F63F-495C-B86D-E1EE70D0EE38}" type="datetimeFigureOut">
              <a:rPr lang="en-GB"/>
              <a:pPr>
                <a:defRPr/>
              </a:pPr>
              <a:t>25/01/2018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E2FB4-D569-4EA3-9D2B-A83E36A3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48421-9679-440C-A7E4-18336B82A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85A0F-1846-4AAB-A2FE-34CCCFEB1A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445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23DA-17E9-4846-B075-0E8101DE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AC6F1-F707-4074-B156-9538E9582E23}" type="datetimeFigureOut">
              <a:rPr lang="en-GB"/>
              <a:pPr>
                <a:defRPr/>
              </a:pPr>
              <a:t>25/01/2018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0CC9D-B311-4A81-9C97-74A747F9A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DED54-6D27-4281-8FB9-F4149054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149B4-8FED-416F-A543-84CD2EDCDE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48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AA546-CFEC-4AF5-B2CE-0CE4261B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FCAA5-77A5-408B-99DF-E0AA29935AB8}" type="datetimeFigureOut">
              <a:rPr lang="en-GB"/>
              <a:pPr>
                <a:defRPr/>
              </a:pPr>
              <a:t>25/01/2018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0ACE8-EF1F-46BB-91AF-989CDF5A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FB4D7-134C-4A93-ACAB-0EC09783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2C54-193C-4D6D-9F8F-375185A333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297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CFD28-3490-4E03-9E08-92871299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BA0E9-7CB1-4F2B-9F47-BBE4A19EED7C}" type="datetimeFigureOut">
              <a:rPr lang="en-GB"/>
              <a:pPr>
                <a:defRPr/>
              </a:pPr>
              <a:t>25/01/2018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D358B-82AA-4E0D-BB65-8B8492CB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761-AD77-4046-B1F3-720BC30F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B925-AAB7-496A-B706-6CE3EB50E1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195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D1D0C3-46A4-4E10-A1CB-D6175929B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AD857-9C37-4EEA-81F2-DAF168935A0A}" type="datetimeFigureOut">
              <a:rPr lang="en-GB"/>
              <a:pPr>
                <a:defRPr/>
              </a:pPr>
              <a:t>25/01/2018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C2AAE0-6D88-483D-BFEC-5736F379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C04CBB-F7BB-4E16-9BB7-B09F1A2E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E356-A082-4D86-8340-7CE8493C76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648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235900-ADD2-4312-B57D-82044489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7BEE0-A1C4-44C4-B18C-FBCD966CE151}" type="datetimeFigureOut">
              <a:rPr lang="en-GB"/>
              <a:pPr>
                <a:defRPr/>
              </a:pPr>
              <a:t>25/01/2018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C2F643F-904F-42DB-9210-CA4A35CA6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23391B6-34B6-4AD4-A347-22D8CE38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89BD9-AD69-4D98-BA31-7C377A7855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151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2C7D00C-054F-42F1-BB23-C157C98C6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FA29F-AC40-4827-847F-5FF5440B1B88}" type="datetimeFigureOut">
              <a:rPr lang="en-GB"/>
              <a:pPr>
                <a:defRPr/>
              </a:pPr>
              <a:t>25/01/2018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675A45-2017-4435-A401-D5E61BB6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7EADA7-4D88-4832-A4DD-DF726483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FBB67-2BE4-409F-823E-E78A8715A0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176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831808-C294-4AA3-A3AE-9FE3D6E1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9446A-1AEB-47FF-B184-48DDBE5C6442}" type="datetimeFigureOut">
              <a:rPr lang="en-GB"/>
              <a:pPr>
                <a:defRPr/>
              </a:pPr>
              <a:t>25/01/2018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DE6732-C9E8-4514-BE55-F4870253A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D825A4E-3E6C-45BE-B3DC-487A88311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3E56D-0835-4A36-A02E-F093196F32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454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DFC884-2821-47CB-BA46-F9406E84D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62F2B-148D-4E9C-8AFF-0426EB85DB3E}" type="datetimeFigureOut">
              <a:rPr lang="en-GB"/>
              <a:pPr>
                <a:defRPr/>
              </a:pPr>
              <a:t>25/01/2018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845B7E-C2A9-4290-AD74-AACFCC0AA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1B037-AE78-456C-829A-799453F5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A2F51-79E7-46A7-9A2A-F1C4C43932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490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435B52-8A6A-4395-B1EB-9DF4F6D2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4745-DEBC-4464-9F09-5E89FA712A40}" type="datetimeFigureOut">
              <a:rPr lang="en-GB"/>
              <a:pPr>
                <a:defRPr/>
              </a:pPr>
              <a:t>25/01/2018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FFD72C-87A5-4167-B575-C151B1AE3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BABAD1-5443-4337-BEF3-67B12307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12048-CB59-4898-B5CE-E832F6F8B2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39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73FDD7-AB4B-4467-8206-FE31693F52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C46EFAC-0C1D-46FE-996D-2BBA35294E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9FEFD-11AA-4A2B-8E16-40346DFD1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B2956B-C071-4187-8383-009BD87BE2EB}" type="datetimeFigureOut">
              <a:rPr lang="en-GB"/>
              <a:pPr>
                <a:defRPr/>
              </a:pPr>
              <a:t>25/01/2018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A8187-5218-4F63-9F6A-3C1E838B0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62AA7-A728-4B18-9620-742DAFFD1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5A66DC-323C-4E15-A47A-52C31016A72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27761744-021D-4C97-8952-7FF74A89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/>
              <a:t>Sequences </a:t>
            </a:r>
          </a:p>
        </p:txBody>
      </p:sp>
      <p:sp>
        <p:nvSpPr>
          <p:cNvPr id="35843" name="TextBox 7">
            <a:extLst>
              <a:ext uri="{FF2B5EF4-FFF2-40B4-BE49-F238E27FC236}">
                <a16:creationId xmlns:a16="http://schemas.microsoft.com/office/drawing/2014/main" id="{FD61FF3F-C272-4FD0-94F4-B52EF0546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27368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/>
              <a:t>We use multi-link for the sequences activity.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/>
              <a:t>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0FD00DD-AFDE-4C43-B21B-2D5D05529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t="62679" r="50787" b="24800"/>
          <a:stretch>
            <a:fillRect/>
          </a:stretch>
        </p:blipFill>
        <p:spPr bwMode="auto">
          <a:xfrm>
            <a:off x="250825" y="1844675"/>
            <a:ext cx="54975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1B24E744-4B0B-44EC-A87E-FB903B83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8913"/>
            <a:ext cx="8208963" cy="1368425"/>
          </a:xfrm>
        </p:spPr>
        <p:txBody>
          <a:bodyPr/>
          <a:lstStyle/>
          <a:p>
            <a:r>
              <a:rPr lang="en-GB" altLang="en-US" u="sng" dirty="0"/>
              <a:t>Starter Activity</a:t>
            </a:r>
            <a:br>
              <a:rPr lang="en-GB" altLang="en-US" dirty="0"/>
            </a:br>
            <a:r>
              <a:rPr lang="en-GB" altLang="en-US" dirty="0"/>
              <a:t>Think / Pair / Share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C5BB6EE4-16EB-48A3-BA6D-40A12BD0D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altLang="en-US" dirty="0"/>
              <a:t>Which is the odd one out?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dirty="0"/>
              <a:t>You must give a reason for your answer.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dirty="0"/>
              <a:t>4, 6, 8, 10, 12, …., ….,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dirty="0"/>
              <a:t>2, 4, 8, 16, 32, …..,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dirty="0"/>
              <a:t>8, 6, 4, 2, 0, -2,  ……,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en-US" dirty="0"/>
              <a:t>6, 9, 12, 15, ….., ……,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7B5CEC8-E3E6-4036-9342-EC226FB20FFB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188640"/>
          <a:ext cx="8712970" cy="56692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9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9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91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9460">
                <a:tc gridSpan="6"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/>
                </a:tc>
                <a:tc hMerge="1"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T="45702" marB="45702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2" marB="45702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T="45702" marB="45702"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T="45702" marB="45702"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1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6035"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Sequences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 vert="vert270"/>
                </a:tc>
                <a:tc>
                  <a:txBody>
                    <a:bodyPr/>
                    <a:lstStyle/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can draw the next two patterns in a simple sequence</a:t>
                      </a:r>
                    </a:p>
                    <a:p>
                      <a:endParaRPr lang="en-GB" sz="180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(Task A)</a:t>
                      </a:r>
                    </a:p>
                    <a:p>
                      <a:endParaRPr lang="en-GB" sz="180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can work out the next two terms (numbers) in a sequence</a:t>
                      </a: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can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find a term to term rule for a linear sequence.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can describe a sequence in words.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(Task B)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can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find the position to term rule for a linear sequence and explain how I worked it out.</a:t>
                      </a:r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(Task C)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can generate a sequence from</a:t>
                      </a: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 position to term rule.</a:t>
                      </a:r>
                    </a:p>
                    <a:p>
                      <a:endParaRPr lang="en-GB" sz="180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can use a position to term rule to find any term in a sequence and also to decide whether a number is part of a sequence.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(Task 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 understand the difference between a linear sequence and a quadratic sequence. 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(Task E)</a:t>
                      </a: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418C208-CEF5-4687-BC8E-71FC175ABEE9}"/>
              </a:ext>
            </a:extLst>
          </p:cNvPr>
          <p:cNvCxnSpPr>
            <a:cxnSpLocks/>
          </p:cNvCxnSpPr>
          <p:nvPr/>
        </p:nvCxnSpPr>
        <p:spPr>
          <a:xfrm>
            <a:off x="395288" y="333375"/>
            <a:ext cx="8353425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9BC5BF-9EA1-40BB-8979-283B5CFAF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7" y="44624"/>
            <a:ext cx="889248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43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BA779B-9195-4CB7-A9F4-77AC65B92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01" y="116632"/>
            <a:ext cx="8736971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60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B64395-2D57-4214-AFD6-565C6F9B73AD}"/>
              </a:ext>
            </a:extLst>
          </p:cNvPr>
          <p:cNvGraphicFramePr>
            <a:graphicFrameLocks noGrp="1"/>
          </p:cNvGraphicFramePr>
          <p:nvPr/>
        </p:nvGraphicFramePr>
        <p:xfrm>
          <a:off x="173038" y="765175"/>
          <a:ext cx="8785225" cy="5934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183"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Task A</a:t>
                      </a:r>
                    </a:p>
                  </a:txBody>
                  <a:tcPr marL="91443" marR="91443" marT="45670" marB="456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Draw or build the next two patterns in the sequence.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What do you notice about each sequence?</a:t>
                      </a:r>
                    </a:p>
                  </a:txBody>
                  <a:tcPr marL="91443" marR="91443" marT="45670" marB="456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908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Task B</a:t>
                      </a:r>
                    </a:p>
                  </a:txBody>
                  <a:tcPr marL="91443" marR="91443" marT="45670" marB="456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Describe the sequence in words.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GB" sz="18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Find the term to term rule for the sequence.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GB" sz="18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</a:rPr>
                        <a:t>What is the same and what is different about each sequence?</a:t>
                      </a:r>
                    </a:p>
                  </a:txBody>
                  <a:tcPr marL="91443" marR="91443" marT="45670" marB="456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594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Task C</a:t>
                      </a:r>
                    </a:p>
                  </a:txBody>
                  <a:tcPr marL="91443" marR="91443" marT="45670" marB="456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Find the position to term rule for each sequence and explain how you worked it out.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What is the same and what is different about each sequence?</a:t>
                      </a:r>
                    </a:p>
                  </a:txBody>
                  <a:tcPr marL="91443" marR="91443" marT="45670" marB="456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482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Task D</a:t>
                      </a:r>
                    </a:p>
                  </a:txBody>
                  <a:tcPr marL="91443" marR="91443" marT="45670" marB="456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Find the 20</a:t>
                      </a:r>
                      <a:r>
                        <a:rPr lang="en-GB" sz="18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50</a:t>
                      </a:r>
                      <a:r>
                        <a:rPr lang="en-GB" sz="18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and 100</a:t>
                      </a:r>
                      <a:r>
                        <a:rPr lang="en-GB" sz="18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term in each sequence.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670" marB="456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908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Task E</a:t>
                      </a:r>
                    </a:p>
                  </a:txBody>
                  <a:tcPr marL="91443" marR="91443" marT="45670" marB="456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What is different about the starred sequences?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Can you find the next two terms in these sequences?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GB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Can you find a nth term rule for these sequences and explain how you did it?</a:t>
                      </a:r>
                    </a:p>
                  </a:txBody>
                  <a:tcPr marL="91443" marR="91443" marT="45670" marB="456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006" name="TextBox 2">
            <a:extLst>
              <a:ext uri="{FF2B5EF4-FFF2-40B4-BE49-F238E27FC236}">
                <a16:creationId xmlns:a16="http://schemas.microsoft.com/office/drawing/2014/main" id="{C08A6F71-A764-4CBE-8008-87D26CF3D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8713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/>
              <a:t>Don’t do the starred sequences unless you are completing Task E.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394</Words>
  <Application>Microsoft Office PowerPoint</Application>
  <PresentationFormat>On-screen Show (4:3)</PresentationFormat>
  <Paragraphs>60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Office Theme</vt:lpstr>
      <vt:lpstr>Sequences </vt:lpstr>
      <vt:lpstr>Starter Activity Think / Pair / Share</vt:lpstr>
      <vt:lpstr>PowerPoint Presentation</vt:lpstr>
      <vt:lpstr>PowerPoint Presentation</vt:lpstr>
      <vt:lpstr>PowerPoint Presentation</vt:lpstr>
      <vt:lpstr>PowerPoint Presentation</vt:lpstr>
    </vt:vector>
  </TitlesOfParts>
  <Company>PACA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Hindle</dc:creator>
  <cp:lastModifiedBy>Staff</cp:lastModifiedBy>
  <cp:revision>82</cp:revision>
  <cp:lastPrinted>2013-10-22T06:25:17Z</cp:lastPrinted>
  <dcterms:created xsi:type="dcterms:W3CDTF">2013-06-25T14:35:09Z</dcterms:created>
  <dcterms:modified xsi:type="dcterms:W3CDTF">2018-01-25T09:13:41Z</dcterms:modified>
</cp:coreProperties>
</file>