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F04C-7F6F-48B5-8627-AA29DDFC80C1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47B72-7F22-47AA-889F-3C3C51FB0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881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F04C-7F6F-48B5-8627-AA29DDFC80C1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47B72-7F22-47AA-889F-3C3C51FB0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278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F04C-7F6F-48B5-8627-AA29DDFC80C1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47B72-7F22-47AA-889F-3C3C51FB0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307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F04C-7F6F-48B5-8627-AA29DDFC80C1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47B72-7F22-47AA-889F-3C3C51FB0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984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F04C-7F6F-48B5-8627-AA29DDFC80C1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47B72-7F22-47AA-889F-3C3C51FB0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89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F04C-7F6F-48B5-8627-AA29DDFC80C1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47B72-7F22-47AA-889F-3C3C51FB0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74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F04C-7F6F-48B5-8627-AA29DDFC80C1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47B72-7F22-47AA-889F-3C3C51FB0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084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F04C-7F6F-48B5-8627-AA29DDFC80C1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47B72-7F22-47AA-889F-3C3C51FB0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975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F04C-7F6F-48B5-8627-AA29DDFC80C1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47B72-7F22-47AA-889F-3C3C51FB0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26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F04C-7F6F-48B5-8627-AA29DDFC80C1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47B72-7F22-47AA-889F-3C3C51FB0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48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F04C-7F6F-48B5-8627-AA29DDFC80C1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47B72-7F22-47AA-889F-3C3C51FB0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83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4F04C-7F6F-48B5-8627-AA29DDFC80C1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47B72-7F22-47AA-889F-3C3C51FB0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998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057325-779F-4D68-BDD4-D4DE18BCF2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20" t="4546" r="3260" b="11882"/>
          <a:stretch/>
        </p:blipFill>
        <p:spPr>
          <a:xfrm>
            <a:off x="269753" y="352424"/>
            <a:ext cx="8604494" cy="581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063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057325-779F-4D68-BDD4-D4DE18BCF2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20" t="4546" r="3260" b="11882"/>
          <a:stretch/>
        </p:blipFill>
        <p:spPr>
          <a:xfrm>
            <a:off x="5975228" y="409575"/>
            <a:ext cx="2778828" cy="187642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3DD02F4-D80E-4D77-B981-46A4679C61DE}"/>
              </a:ext>
            </a:extLst>
          </p:cNvPr>
          <p:cNvSpPr txBox="1"/>
          <p:nvPr/>
        </p:nvSpPr>
        <p:spPr>
          <a:xfrm>
            <a:off x="180975" y="371475"/>
            <a:ext cx="537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Class Comments</a:t>
            </a:r>
          </a:p>
        </p:txBody>
      </p:sp>
    </p:spTree>
    <p:extLst>
      <p:ext uri="{BB962C8B-B14F-4D97-AF65-F5344CB8AC3E}">
        <p14:creationId xmlns:p14="http://schemas.microsoft.com/office/powerpoint/2010/main" val="1601104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Hindle</dc:creator>
  <cp:lastModifiedBy>Helen Hindle</cp:lastModifiedBy>
  <cp:revision>1</cp:revision>
  <dcterms:created xsi:type="dcterms:W3CDTF">2020-08-31T10:29:47Z</dcterms:created>
  <dcterms:modified xsi:type="dcterms:W3CDTF">2020-08-31T10:31:51Z</dcterms:modified>
</cp:coreProperties>
</file>