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0E8-30A2-4E18-B182-D3BA3270E4CF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C0F9-CA43-4D98-8356-24D624BC5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91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0E8-30A2-4E18-B182-D3BA3270E4CF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C0F9-CA43-4D98-8356-24D624BC5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36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0E8-30A2-4E18-B182-D3BA3270E4CF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C0F9-CA43-4D98-8356-24D624BC5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412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0E8-30A2-4E18-B182-D3BA3270E4CF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C0F9-CA43-4D98-8356-24D624BC5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79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0E8-30A2-4E18-B182-D3BA3270E4CF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C0F9-CA43-4D98-8356-24D624BC5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86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0E8-30A2-4E18-B182-D3BA3270E4CF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C0F9-CA43-4D98-8356-24D624BC5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47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0E8-30A2-4E18-B182-D3BA3270E4CF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C0F9-CA43-4D98-8356-24D624BC5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69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0E8-30A2-4E18-B182-D3BA3270E4CF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C0F9-CA43-4D98-8356-24D624BC5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406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0E8-30A2-4E18-B182-D3BA3270E4CF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C0F9-CA43-4D98-8356-24D624BC5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3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0E8-30A2-4E18-B182-D3BA3270E4CF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C0F9-CA43-4D98-8356-24D624BC5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77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40E8-30A2-4E18-B182-D3BA3270E4CF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C0F9-CA43-4D98-8356-24D624BC5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03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C40E8-30A2-4E18-B182-D3BA3270E4CF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3C0F9-CA43-4D98-8356-24D624BC5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31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03AE64-EBF2-453E-A152-5BB4AABB31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084" t="17927" r="43250" b="57777"/>
          <a:stretch/>
        </p:blipFill>
        <p:spPr>
          <a:xfrm>
            <a:off x="2409508" y="983813"/>
            <a:ext cx="4324983" cy="186657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8712C30-F692-4162-90DD-F76DEF290592}"/>
              </a:ext>
            </a:extLst>
          </p:cNvPr>
          <p:cNvSpPr txBox="1"/>
          <p:nvPr/>
        </p:nvSpPr>
        <p:spPr>
          <a:xfrm>
            <a:off x="361950" y="2931795"/>
            <a:ext cx="858678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How many shapes can be made by joining two of these triangles by sides of the same length?</a:t>
            </a:r>
          </a:p>
          <a:p>
            <a:endParaRPr lang="en-GB" sz="1600" dirty="0"/>
          </a:p>
          <a:p>
            <a:r>
              <a:rPr lang="en-GB" sz="1600" dirty="0"/>
              <a:t>What are the names of the shapes formed?</a:t>
            </a:r>
          </a:p>
          <a:p>
            <a:endParaRPr lang="en-GB" sz="1600" dirty="0"/>
          </a:p>
          <a:p>
            <a:r>
              <a:rPr lang="en-GB" sz="1600" dirty="0"/>
              <a:t>What are the symmetries of each shape?</a:t>
            </a:r>
          </a:p>
          <a:p>
            <a:endParaRPr lang="en-GB" sz="1600" dirty="0"/>
          </a:p>
          <a:p>
            <a:r>
              <a:rPr lang="en-GB" sz="1600" dirty="0"/>
              <a:t>If the lengths of the sides are labelled s (shortest side) m (middle length) and l (longest sides). The perimeter of the triangles is s + m + l</a:t>
            </a:r>
          </a:p>
          <a:p>
            <a:endParaRPr lang="en-GB" sz="1600" dirty="0"/>
          </a:p>
          <a:p>
            <a:r>
              <a:rPr lang="en-GB" sz="1600" dirty="0"/>
              <a:t>What are the perimeters of the shapes when two triangles are joined?</a:t>
            </a:r>
          </a:p>
          <a:p>
            <a:endParaRPr lang="en-GB" sz="1600" dirty="0"/>
          </a:p>
          <a:p>
            <a:r>
              <a:rPr lang="en-GB" sz="1600" dirty="0"/>
              <a:t>What about joining three triangles?</a:t>
            </a:r>
          </a:p>
          <a:p>
            <a:endParaRPr lang="en-GB" sz="1600" dirty="0"/>
          </a:p>
          <a:p>
            <a:r>
              <a:rPr lang="en-GB" sz="1600" dirty="0"/>
              <a:t>Try to prove you have found all the possible shapes made using 2, 3 or 4 triangles.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0D76DE-9291-4A2C-887B-C816EAB0DEFB}"/>
              </a:ext>
            </a:extLst>
          </p:cNvPr>
          <p:cNvSpPr txBox="1"/>
          <p:nvPr/>
        </p:nvSpPr>
        <p:spPr>
          <a:xfrm>
            <a:off x="361950" y="238125"/>
            <a:ext cx="802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/>
              <a:t>Exploring 30</a:t>
            </a:r>
            <a:r>
              <a:rPr lang="en-GB" sz="2400" u="sng" baseline="30000" dirty="0"/>
              <a:t>o</a:t>
            </a:r>
            <a:r>
              <a:rPr lang="en-GB" sz="2400" u="sng" dirty="0"/>
              <a:t>, 60</a:t>
            </a:r>
            <a:r>
              <a:rPr lang="en-GB" sz="2400" u="sng" baseline="30000" dirty="0"/>
              <a:t>o</a:t>
            </a:r>
            <a:r>
              <a:rPr lang="en-GB" sz="2400" u="sng" dirty="0"/>
              <a:t>, 90</a:t>
            </a:r>
            <a:r>
              <a:rPr lang="en-GB" sz="2400" u="sng" baseline="30000" dirty="0"/>
              <a:t>o</a:t>
            </a:r>
            <a:r>
              <a:rPr lang="en-GB" sz="2400" u="sng" dirty="0"/>
              <a:t> Triangles </a:t>
            </a:r>
          </a:p>
        </p:txBody>
      </p:sp>
    </p:spTree>
    <p:extLst>
      <p:ext uri="{BB962C8B-B14F-4D97-AF65-F5344CB8AC3E}">
        <p14:creationId xmlns:p14="http://schemas.microsoft.com/office/powerpoint/2010/main" val="442599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116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Hindle</dc:creator>
  <cp:lastModifiedBy>Helen Hindle</cp:lastModifiedBy>
  <cp:revision>1</cp:revision>
  <dcterms:created xsi:type="dcterms:W3CDTF">2020-08-31T10:40:19Z</dcterms:created>
  <dcterms:modified xsi:type="dcterms:W3CDTF">2020-08-31T10:47:27Z</dcterms:modified>
</cp:coreProperties>
</file>